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74" r:id="rId5"/>
    <p:sldId id="258" r:id="rId6"/>
    <p:sldId id="260" r:id="rId7"/>
    <p:sldId id="263" r:id="rId8"/>
    <p:sldId id="257" r:id="rId9"/>
    <p:sldId id="265" r:id="rId10"/>
    <p:sldId id="266" r:id="rId11"/>
    <p:sldId id="267" r:id="rId12"/>
    <p:sldId id="268" r:id="rId13"/>
    <p:sldId id="269" r:id="rId14"/>
    <p:sldId id="259" r:id="rId15"/>
    <p:sldId id="273" r:id="rId16"/>
    <p:sldId id="261" r:id="rId17"/>
    <p:sldId id="262" r:id="rId1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146FCE-C5B2-4B46-9012-334C62D9AAFC}" v="25" dt="2020-06-25T22:47:18.4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033" autoAdjust="0"/>
  </p:normalViewPr>
  <p:slideViewPr>
    <p:cSldViewPr snapToGrid="0" showGuides="1">
      <p:cViewPr varScale="1">
        <p:scale>
          <a:sx n="78" d="100"/>
          <a:sy n="78" d="100"/>
        </p:scale>
        <p:origin x="173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badier Najar Moreno" userId="e7e0c309-7d73-4df9-a2c1-b5f51e758385" providerId="ADAL" clId="{CC146FCE-C5B2-4B46-9012-334C62D9AAFC}"/>
    <pc:docChg chg="undo custSel mod addSld delSld modSld sldOrd addMainMaster modMainMaster">
      <pc:chgData name="Dubadier Najar Moreno" userId="e7e0c309-7d73-4df9-a2c1-b5f51e758385" providerId="ADAL" clId="{CC146FCE-C5B2-4B46-9012-334C62D9AAFC}" dt="2020-06-25T22:49:37.032" v="305" actId="20577"/>
      <pc:docMkLst>
        <pc:docMk/>
      </pc:docMkLst>
      <pc:sldChg chg="del">
        <pc:chgData name="Dubadier Najar Moreno" userId="e7e0c309-7d73-4df9-a2c1-b5f51e758385" providerId="ADAL" clId="{CC146FCE-C5B2-4B46-9012-334C62D9AAFC}" dt="2020-06-25T22:22:05.278" v="82" actId="47"/>
        <pc:sldMkLst>
          <pc:docMk/>
          <pc:sldMk cId="1428631371" sldId="256"/>
        </pc:sldMkLst>
      </pc:sldChg>
      <pc:sldChg chg="modSp mod">
        <pc:chgData name="Dubadier Najar Moreno" userId="e7e0c309-7d73-4df9-a2c1-b5f51e758385" providerId="ADAL" clId="{CC146FCE-C5B2-4B46-9012-334C62D9AAFC}" dt="2020-06-25T22:37:47.737" v="179" actId="20577"/>
        <pc:sldMkLst>
          <pc:docMk/>
          <pc:sldMk cId="1692606487" sldId="257"/>
        </pc:sldMkLst>
        <pc:spChg chg="mod">
          <ac:chgData name="Dubadier Najar Moreno" userId="e7e0c309-7d73-4df9-a2c1-b5f51e758385" providerId="ADAL" clId="{CC146FCE-C5B2-4B46-9012-334C62D9AAFC}" dt="2020-06-25T22:37:47.737" v="179" actId="20577"/>
          <ac:spMkLst>
            <pc:docMk/>
            <pc:sldMk cId="1692606487" sldId="257"/>
            <ac:spMk id="2" creationId="{A522379D-5EE1-486B-A84C-DC419C57C62C}"/>
          </ac:spMkLst>
        </pc:spChg>
        <pc:spChg chg="mod">
          <ac:chgData name="Dubadier Najar Moreno" userId="e7e0c309-7d73-4df9-a2c1-b5f51e758385" providerId="ADAL" clId="{CC146FCE-C5B2-4B46-9012-334C62D9AAFC}" dt="2020-06-25T22:26:22.001" v="160" actId="6549"/>
          <ac:spMkLst>
            <pc:docMk/>
            <pc:sldMk cId="1692606487" sldId="257"/>
            <ac:spMk id="3" creationId="{DF327927-36C2-409C-9EEA-2D587B996CDA}"/>
          </ac:spMkLst>
        </pc:spChg>
      </pc:sldChg>
      <pc:sldChg chg="modSp mod">
        <pc:chgData name="Dubadier Najar Moreno" userId="e7e0c309-7d73-4df9-a2c1-b5f51e758385" providerId="ADAL" clId="{CC146FCE-C5B2-4B46-9012-334C62D9AAFC}" dt="2020-06-25T22:23:53.951" v="114" actId="1038"/>
        <pc:sldMkLst>
          <pc:docMk/>
          <pc:sldMk cId="1679483376" sldId="258"/>
        </pc:sldMkLst>
        <pc:spChg chg="mod">
          <ac:chgData name="Dubadier Najar Moreno" userId="e7e0c309-7d73-4df9-a2c1-b5f51e758385" providerId="ADAL" clId="{CC146FCE-C5B2-4B46-9012-334C62D9AAFC}" dt="2020-06-25T22:23:53.951" v="114" actId="1038"/>
          <ac:spMkLst>
            <pc:docMk/>
            <pc:sldMk cId="1679483376" sldId="258"/>
            <ac:spMk id="2" creationId="{9172A832-288E-4FB5-9C50-5F29F5A7EF2B}"/>
          </ac:spMkLst>
        </pc:spChg>
        <pc:spChg chg="mod">
          <ac:chgData name="Dubadier Najar Moreno" userId="e7e0c309-7d73-4df9-a2c1-b5f51e758385" providerId="ADAL" clId="{CC146FCE-C5B2-4B46-9012-334C62D9AAFC}" dt="2020-06-25T22:23:48.403" v="96" actId="1076"/>
          <ac:spMkLst>
            <pc:docMk/>
            <pc:sldMk cId="1679483376" sldId="258"/>
            <ac:spMk id="3" creationId="{B93DF06E-2C08-47E1-8EAA-22E0D89461A3}"/>
          </ac:spMkLst>
        </pc:spChg>
      </pc:sldChg>
      <pc:sldChg chg="modSp mod ord modShow">
        <pc:chgData name="Dubadier Najar Moreno" userId="e7e0c309-7d73-4df9-a2c1-b5f51e758385" providerId="ADAL" clId="{CC146FCE-C5B2-4B46-9012-334C62D9AAFC}" dt="2020-06-25T22:49:37.032" v="305" actId="20577"/>
        <pc:sldMkLst>
          <pc:docMk/>
          <pc:sldMk cId="1054438677" sldId="259"/>
        </pc:sldMkLst>
        <pc:spChg chg="mod">
          <ac:chgData name="Dubadier Najar Moreno" userId="e7e0c309-7d73-4df9-a2c1-b5f51e758385" providerId="ADAL" clId="{CC146FCE-C5B2-4B46-9012-334C62D9AAFC}" dt="2020-06-25T22:49:23.830" v="303" actId="20577"/>
          <ac:spMkLst>
            <pc:docMk/>
            <pc:sldMk cId="1054438677" sldId="259"/>
            <ac:spMk id="2" creationId="{4D5A9741-E3A2-420F-B049-8B5BF657E4FC}"/>
          </ac:spMkLst>
        </pc:spChg>
        <pc:spChg chg="mod">
          <ac:chgData name="Dubadier Najar Moreno" userId="e7e0c309-7d73-4df9-a2c1-b5f51e758385" providerId="ADAL" clId="{CC146FCE-C5B2-4B46-9012-334C62D9AAFC}" dt="2020-06-25T22:49:37.032" v="305" actId="20577"/>
          <ac:spMkLst>
            <pc:docMk/>
            <pc:sldMk cId="1054438677" sldId="259"/>
            <ac:spMk id="3" creationId="{A4F31188-AFD3-4566-B851-0EF7146D9407}"/>
          </ac:spMkLst>
        </pc:spChg>
      </pc:sldChg>
      <pc:sldChg chg="addSp modSp mod ord">
        <pc:chgData name="Dubadier Najar Moreno" userId="e7e0c309-7d73-4df9-a2c1-b5f51e758385" providerId="ADAL" clId="{CC146FCE-C5B2-4B46-9012-334C62D9AAFC}" dt="2020-06-25T22:41:30.817" v="222"/>
        <pc:sldMkLst>
          <pc:docMk/>
          <pc:sldMk cId="1099711585" sldId="260"/>
        </pc:sldMkLst>
        <pc:spChg chg="mod">
          <ac:chgData name="Dubadier Najar Moreno" userId="e7e0c309-7d73-4df9-a2c1-b5f51e758385" providerId="ADAL" clId="{CC146FCE-C5B2-4B46-9012-334C62D9AAFC}" dt="2020-06-25T22:28:22.215" v="167" actId="14100"/>
          <ac:spMkLst>
            <pc:docMk/>
            <pc:sldMk cId="1099711585" sldId="260"/>
            <ac:spMk id="2" creationId="{DBC01283-5698-46E1-A85D-3EA42ED32B52}"/>
          </ac:spMkLst>
        </pc:spChg>
        <pc:spChg chg="mod">
          <ac:chgData name="Dubadier Najar Moreno" userId="e7e0c309-7d73-4df9-a2c1-b5f51e758385" providerId="ADAL" clId="{CC146FCE-C5B2-4B46-9012-334C62D9AAFC}" dt="2020-06-25T22:28:25.296" v="168" actId="14100"/>
          <ac:spMkLst>
            <pc:docMk/>
            <pc:sldMk cId="1099711585" sldId="260"/>
            <ac:spMk id="3" creationId="{BB10319E-54F9-4FB0-8489-517E89BC1844}"/>
          </ac:spMkLst>
        </pc:spChg>
        <pc:picChg chg="add mod">
          <ac:chgData name="Dubadier Najar Moreno" userId="e7e0c309-7d73-4df9-a2c1-b5f51e758385" providerId="ADAL" clId="{CC146FCE-C5B2-4B46-9012-334C62D9AAFC}" dt="2020-06-25T22:29:12.406" v="169" actId="1076"/>
          <ac:picMkLst>
            <pc:docMk/>
            <pc:sldMk cId="1099711585" sldId="260"/>
            <ac:picMk id="1026" creationId="{D6177641-A858-4B46-BCD1-DBA48CB638F8}"/>
          </ac:picMkLst>
        </pc:picChg>
      </pc:sldChg>
      <pc:sldChg chg="modSp mod">
        <pc:chgData name="Dubadier Najar Moreno" userId="e7e0c309-7d73-4df9-a2c1-b5f51e758385" providerId="ADAL" clId="{CC146FCE-C5B2-4B46-9012-334C62D9AAFC}" dt="2020-06-25T22:43:45.958" v="241" actId="1076"/>
        <pc:sldMkLst>
          <pc:docMk/>
          <pc:sldMk cId="2672912457" sldId="261"/>
        </pc:sldMkLst>
        <pc:spChg chg="mod">
          <ac:chgData name="Dubadier Najar Moreno" userId="e7e0c309-7d73-4df9-a2c1-b5f51e758385" providerId="ADAL" clId="{CC146FCE-C5B2-4B46-9012-334C62D9AAFC}" dt="2020-06-25T22:43:26.376" v="235" actId="27636"/>
          <ac:spMkLst>
            <pc:docMk/>
            <pc:sldMk cId="2672912457" sldId="261"/>
            <ac:spMk id="2" creationId="{D294F7E8-3820-4CC1-88A1-06CCCCF6A529}"/>
          </ac:spMkLst>
        </pc:spChg>
        <pc:spChg chg="mod">
          <ac:chgData name="Dubadier Najar Moreno" userId="e7e0c309-7d73-4df9-a2c1-b5f51e758385" providerId="ADAL" clId="{CC146FCE-C5B2-4B46-9012-334C62D9AAFC}" dt="2020-06-25T22:43:43.278" v="240" actId="1076"/>
          <ac:spMkLst>
            <pc:docMk/>
            <pc:sldMk cId="2672912457" sldId="261"/>
            <ac:spMk id="7" creationId="{1495DC15-664D-4FE7-ABE3-04C99C066D86}"/>
          </ac:spMkLst>
        </pc:spChg>
        <pc:spChg chg="mod">
          <ac:chgData name="Dubadier Najar Moreno" userId="e7e0c309-7d73-4df9-a2c1-b5f51e758385" providerId="ADAL" clId="{CC146FCE-C5B2-4B46-9012-334C62D9AAFC}" dt="2020-06-25T22:43:45.958" v="241" actId="1076"/>
          <ac:spMkLst>
            <pc:docMk/>
            <pc:sldMk cId="2672912457" sldId="261"/>
            <ac:spMk id="8" creationId="{AA2E73FC-D6C7-4CB0-A366-DAD496522961}"/>
          </ac:spMkLst>
        </pc:spChg>
        <pc:spChg chg="mod">
          <ac:chgData name="Dubadier Najar Moreno" userId="e7e0c309-7d73-4df9-a2c1-b5f51e758385" providerId="ADAL" clId="{CC146FCE-C5B2-4B46-9012-334C62D9AAFC}" dt="2020-06-25T22:43:38.678" v="239" actId="1076"/>
          <ac:spMkLst>
            <pc:docMk/>
            <pc:sldMk cId="2672912457" sldId="261"/>
            <ac:spMk id="13" creationId="{65668CE9-F924-4686-A217-763CAF1DFE9E}"/>
          </ac:spMkLst>
        </pc:spChg>
        <pc:picChg chg="mod">
          <ac:chgData name="Dubadier Najar Moreno" userId="e7e0c309-7d73-4df9-a2c1-b5f51e758385" providerId="ADAL" clId="{CC146FCE-C5B2-4B46-9012-334C62D9AAFC}" dt="2020-06-25T22:43:38.678" v="239" actId="1076"/>
          <ac:picMkLst>
            <pc:docMk/>
            <pc:sldMk cId="2672912457" sldId="261"/>
            <ac:picMk id="5" creationId="{B290E122-9BE4-4DF6-BBFB-F4D3E33038B9}"/>
          </ac:picMkLst>
        </pc:picChg>
        <pc:picChg chg="mod">
          <ac:chgData name="Dubadier Najar Moreno" userId="e7e0c309-7d73-4df9-a2c1-b5f51e758385" providerId="ADAL" clId="{CC146FCE-C5B2-4B46-9012-334C62D9AAFC}" dt="2020-06-25T22:43:43.278" v="240" actId="1076"/>
          <ac:picMkLst>
            <pc:docMk/>
            <pc:sldMk cId="2672912457" sldId="261"/>
            <ac:picMk id="1034" creationId="{0B9A6932-70A2-4E89-A9BE-9D97C8E8478F}"/>
          </ac:picMkLst>
        </pc:picChg>
      </pc:sldChg>
      <pc:sldChg chg="modSp mod">
        <pc:chgData name="Dubadier Najar Moreno" userId="e7e0c309-7d73-4df9-a2c1-b5f51e758385" providerId="ADAL" clId="{CC146FCE-C5B2-4B46-9012-334C62D9AAFC}" dt="2020-06-25T22:46:29.743" v="274" actId="14100"/>
        <pc:sldMkLst>
          <pc:docMk/>
          <pc:sldMk cId="3682347830" sldId="262"/>
        </pc:sldMkLst>
        <pc:spChg chg="mod">
          <ac:chgData name="Dubadier Najar Moreno" userId="e7e0c309-7d73-4df9-a2c1-b5f51e758385" providerId="ADAL" clId="{CC146FCE-C5B2-4B46-9012-334C62D9AAFC}" dt="2020-06-25T22:46:29.743" v="274" actId="14100"/>
          <ac:spMkLst>
            <pc:docMk/>
            <pc:sldMk cId="3682347830" sldId="262"/>
            <ac:spMk id="2" creationId="{29263337-13E0-4491-8606-014CC63FBA3E}"/>
          </ac:spMkLst>
        </pc:spChg>
      </pc:sldChg>
      <pc:sldChg chg="modSp mod ord modNotesTx">
        <pc:chgData name="Dubadier Najar Moreno" userId="e7e0c309-7d73-4df9-a2c1-b5f51e758385" providerId="ADAL" clId="{CC146FCE-C5B2-4B46-9012-334C62D9AAFC}" dt="2020-06-25T22:41:17.865" v="220"/>
        <pc:sldMkLst>
          <pc:docMk/>
          <pc:sldMk cId="3405764331" sldId="263"/>
        </pc:sldMkLst>
        <pc:spChg chg="mod">
          <ac:chgData name="Dubadier Najar Moreno" userId="e7e0c309-7d73-4df9-a2c1-b5f51e758385" providerId="ADAL" clId="{CC146FCE-C5B2-4B46-9012-334C62D9AAFC}" dt="2020-06-25T22:38:50.806" v="204" actId="20577"/>
          <ac:spMkLst>
            <pc:docMk/>
            <pc:sldMk cId="3405764331" sldId="263"/>
            <ac:spMk id="2" creationId="{3F68C12B-0BEC-49DA-B3D0-0F0414DE68F0}"/>
          </ac:spMkLst>
        </pc:spChg>
        <pc:spChg chg="mod">
          <ac:chgData name="Dubadier Najar Moreno" userId="e7e0c309-7d73-4df9-a2c1-b5f51e758385" providerId="ADAL" clId="{CC146FCE-C5B2-4B46-9012-334C62D9AAFC}" dt="2020-06-25T22:39:12.689" v="206" actId="27636"/>
          <ac:spMkLst>
            <pc:docMk/>
            <pc:sldMk cId="3405764331" sldId="263"/>
            <ac:spMk id="3" creationId="{AD6AD751-1C93-4237-96C4-CEAC719D5D41}"/>
          </ac:spMkLst>
        </pc:spChg>
      </pc:sldChg>
      <pc:sldChg chg="modSp del mod">
        <pc:chgData name="Dubadier Najar Moreno" userId="e7e0c309-7d73-4df9-a2c1-b5f51e758385" providerId="ADAL" clId="{CC146FCE-C5B2-4B46-9012-334C62D9AAFC}" dt="2020-06-25T22:40:11.294" v="211" actId="47"/>
        <pc:sldMkLst>
          <pc:docMk/>
          <pc:sldMk cId="1239441259" sldId="264"/>
        </pc:sldMkLst>
        <pc:spChg chg="mod">
          <ac:chgData name="Dubadier Najar Moreno" userId="e7e0c309-7d73-4df9-a2c1-b5f51e758385" providerId="ADAL" clId="{CC146FCE-C5B2-4B46-9012-334C62D9AAFC}" dt="2020-06-25T22:23:02.200" v="89"/>
          <ac:spMkLst>
            <pc:docMk/>
            <pc:sldMk cId="1239441259" sldId="264"/>
            <ac:spMk id="2" creationId="{C893B7E9-7A0B-42D9-B1C1-0817876C02DD}"/>
          </ac:spMkLst>
        </pc:spChg>
        <pc:spChg chg="mod">
          <ac:chgData name="Dubadier Najar Moreno" userId="e7e0c309-7d73-4df9-a2c1-b5f51e758385" providerId="ADAL" clId="{CC146FCE-C5B2-4B46-9012-334C62D9AAFC}" dt="2020-06-25T22:39:47.773" v="208" actId="27636"/>
          <ac:spMkLst>
            <pc:docMk/>
            <pc:sldMk cId="1239441259" sldId="264"/>
            <ac:spMk id="3" creationId="{D4FB81FC-008D-494D-84D8-9ED6BD4B27D4}"/>
          </ac:spMkLst>
        </pc:spChg>
      </pc:sldChg>
      <pc:sldChg chg="modSp mod">
        <pc:chgData name="Dubadier Najar Moreno" userId="e7e0c309-7d73-4df9-a2c1-b5f51e758385" providerId="ADAL" clId="{CC146FCE-C5B2-4B46-9012-334C62D9AAFC}" dt="2020-06-25T22:42:05.999" v="226" actId="1076"/>
        <pc:sldMkLst>
          <pc:docMk/>
          <pc:sldMk cId="3450963337" sldId="265"/>
        </pc:sldMkLst>
        <pc:spChg chg="mod">
          <ac:chgData name="Dubadier Najar Moreno" userId="e7e0c309-7d73-4df9-a2c1-b5f51e758385" providerId="ADAL" clId="{CC146FCE-C5B2-4B46-9012-334C62D9AAFC}" dt="2020-06-25T22:40:20.710" v="212" actId="14100"/>
          <ac:spMkLst>
            <pc:docMk/>
            <pc:sldMk cId="3450963337" sldId="265"/>
            <ac:spMk id="2" creationId="{F696B7C3-866D-4101-9DF9-96EF9914FB1F}"/>
          </ac:spMkLst>
        </pc:spChg>
        <pc:picChg chg="mod modCrop">
          <ac:chgData name="Dubadier Najar Moreno" userId="e7e0c309-7d73-4df9-a2c1-b5f51e758385" providerId="ADAL" clId="{CC146FCE-C5B2-4B46-9012-334C62D9AAFC}" dt="2020-06-25T22:42:05.999" v="226" actId="1076"/>
          <ac:picMkLst>
            <pc:docMk/>
            <pc:sldMk cId="3450963337" sldId="265"/>
            <ac:picMk id="5" creationId="{5C0A9100-850B-42A0-8B41-650CAAE21EE8}"/>
          </ac:picMkLst>
        </pc:picChg>
      </pc:sldChg>
      <pc:sldChg chg="addSp delSp modSp mod delDesignElem">
        <pc:chgData name="Dubadier Najar Moreno" userId="e7e0c309-7d73-4df9-a2c1-b5f51e758385" providerId="ADAL" clId="{CC146FCE-C5B2-4B46-9012-334C62D9AAFC}" dt="2020-06-25T22:25:14.806" v="131" actId="26606"/>
        <pc:sldMkLst>
          <pc:docMk/>
          <pc:sldMk cId="3239684599" sldId="266"/>
        </pc:sldMkLst>
        <pc:spChg chg="mod">
          <ac:chgData name="Dubadier Najar Moreno" userId="e7e0c309-7d73-4df9-a2c1-b5f51e758385" providerId="ADAL" clId="{CC146FCE-C5B2-4B46-9012-334C62D9AAFC}" dt="2020-06-25T22:25:14.806" v="131" actId="26606"/>
          <ac:spMkLst>
            <pc:docMk/>
            <pc:sldMk cId="3239684599" sldId="266"/>
            <ac:spMk id="2" creationId="{E9182A71-0E9D-4A31-A57D-0D773EEB6844}"/>
          </ac:spMkLst>
        </pc:spChg>
        <pc:spChg chg="mod">
          <ac:chgData name="Dubadier Najar Moreno" userId="e7e0c309-7d73-4df9-a2c1-b5f51e758385" providerId="ADAL" clId="{CC146FCE-C5B2-4B46-9012-334C62D9AAFC}" dt="2020-06-25T22:25:14.806" v="131" actId="26606"/>
          <ac:spMkLst>
            <pc:docMk/>
            <pc:sldMk cId="3239684599" sldId="266"/>
            <ac:spMk id="3" creationId="{0AC96AD9-7170-4E71-A3AD-D08D24EAFFF2}"/>
          </ac:spMkLst>
        </pc:spChg>
        <pc:spChg chg="add">
          <ac:chgData name="Dubadier Najar Moreno" userId="e7e0c309-7d73-4df9-a2c1-b5f51e758385" providerId="ADAL" clId="{CC146FCE-C5B2-4B46-9012-334C62D9AAFC}" dt="2020-06-25T22:25:14.806" v="131" actId="26606"/>
          <ac:spMkLst>
            <pc:docMk/>
            <pc:sldMk cId="3239684599" sldId="266"/>
            <ac:spMk id="7" creationId="{72F84B47-E267-4194-8194-831DB7B5547F}"/>
          </ac:spMkLst>
        </pc:spChg>
        <pc:spChg chg="add">
          <ac:chgData name="Dubadier Najar Moreno" userId="e7e0c309-7d73-4df9-a2c1-b5f51e758385" providerId="ADAL" clId="{CC146FCE-C5B2-4B46-9012-334C62D9AAFC}" dt="2020-06-25T22:25:14.806" v="131" actId="26606"/>
          <ac:spMkLst>
            <pc:docMk/>
            <pc:sldMk cId="3239684599" sldId="266"/>
            <ac:spMk id="10" creationId="{5E39A796-BE83-48B1-B33F-35C4A32AAB57}"/>
          </ac:spMkLst>
        </pc:spChg>
        <pc:spChg chg="del">
          <ac:chgData name="Dubadier Najar Moreno" userId="e7e0c309-7d73-4df9-a2c1-b5f51e758385" providerId="ADAL" clId="{CC146FCE-C5B2-4B46-9012-334C62D9AAFC}" dt="2020-06-25T22:23:02.200" v="89"/>
          <ac:spMkLst>
            <pc:docMk/>
            <pc:sldMk cId="3239684599" sldId="266"/>
            <ac:spMk id="22" creationId="{AFA67CD3-AB4E-4A7A-BEB8-53C445D8C44E}"/>
          </ac:spMkLst>
        </pc:spChg>
        <pc:spChg chg="del">
          <ac:chgData name="Dubadier Najar Moreno" userId="e7e0c309-7d73-4df9-a2c1-b5f51e758385" providerId="ADAL" clId="{CC146FCE-C5B2-4B46-9012-334C62D9AAFC}" dt="2020-06-25T22:23:02.200" v="89"/>
          <ac:spMkLst>
            <pc:docMk/>
            <pc:sldMk cId="3239684599" sldId="266"/>
            <ac:spMk id="26" creationId="{339C8D78-A644-462F-B674-F440635E5353}"/>
          </ac:spMkLst>
        </pc:spChg>
        <pc:picChg chg="add mod">
          <ac:chgData name="Dubadier Najar Moreno" userId="e7e0c309-7d73-4df9-a2c1-b5f51e758385" providerId="ADAL" clId="{CC146FCE-C5B2-4B46-9012-334C62D9AAFC}" dt="2020-06-25T22:25:14.806" v="131" actId="26606"/>
          <ac:picMkLst>
            <pc:docMk/>
            <pc:sldMk cId="3239684599" sldId="266"/>
            <ac:picMk id="5" creationId="{0078BC1F-9E24-4885-9DF7-5143C7FB550C}"/>
          </ac:picMkLst>
        </pc:picChg>
        <pc:picChg chg="del">
          <ac:chgData name="Dubadier Najar Moreno" userId="e7e0c309-7d73-4df9-a2c1-b5f51e758385" providerId="ADAL" clId="{CC146FCE-C5B2-4B46-9012-334C62D9AAFC}" dt="2020-06-25T22:25:06.618" v="129" actId="21"/>
          <ac:picMkLst>
            <pc:docMk/>
            <pc:sldMk cId="3239684599" sldId="266"/>
            <ac:picMk id="12" creationId="{601C9E87-B9B2-4029-BB66-368F3BB989D2}"/>
          </ac:picMkLst>
        </pc:picChg>
        <pc:picChg chg="del">
          <ac:chgData name="Dubadier Najar Moreno" userId="e7e0c309-7d73-4df9-a2c1-b5f51e758385" providerId="ADAL" clId="{CC146FCE-C5B2-4B46-9012-334C62D9AAFC}" dt="2020-06-25T22:23:02.200" v="89"/>
          <ac:picMkLst>
            <pc:docMk/>
            <pc:sldMk cId="3239684599" sldId="266"/>
            <ac:picMk id="24" creationId="{07CF545F-9C2E-4446-97CD-AD92990C2B68}"/>
          </ac:picMkLst>
        </pc:picChg>
      </pc:sldChg>
      <pc:sldChg chg="delSp modSp mod delDesignElem">
        <pc:chgData name="Dubadier Najar Moreno" userId="e7e0c309-7d73-4df9-a2c1-b5f51e758385" providerId="ADAL" clId="{CC146FCE-C5B2-4B46-9012-334C62D9AAFC}" dt="2020-06-25T22:23:02.400" v="92" actId="27636"/>
        <pc:sldMkLst>
          <pc:docMk/>
          <pc:sldMk cId="1716669066" sldId="267"/>
        </pc:sldMkLst>
        <pc:spChg chg="mod">
          <ac:chgData name="Dubadier Najar Moreno" userId="e7e0c309-7d73-4df9-a2c1-b5f51e758385" providerId="ADAL" clId="{CC146FCE-C5B2-4B46-9012-334C62D9AAFC}" dt="2020-06-25T22:23:02.400" v="92" actId="27636"/>
          <ac:spMkLst>
            <pc:docMk/>
            <pc:sldMk cId="1716669066" sldId="267"/>
            <ac:spMk id="2" creationId="{C2A91C8A-FB71-4FA6-894B-AB6A8ECDF0B0}"/>
          </ac:spMkLst>
        </pc:spChg>
        <pc:spChg chg="del">
          <ac:chgData name="Dubadier Najar Moreno" userId="e7e0c309-7d73-4df9-a2c1-b5f51e758385" providerId="ADAL" clId="{CC146FCE-C5B2-4B46-9012-334C62D9AAFC}" dt="2020-06-25T22:23:02.200" v="89"/>
          <ac:spMkLst>
            <pc:docMk/>
            <pc:sldMk cId="1716669066" sldId="267"/>
            <ac:spMk id="78" creationId="{79477870-C64A-4E35-8F2F-05B7114F3C74}"/>
          </ac:spMkLst>
        </pc:spChg>
        <pc:spChg chg="del">
          <ac:chgData name="Dubadier Najar Moreno" userId="e7e0c309-7d73-4df9-a2c1-b5f51e758385" providerId="ADAL" clId="{CC146FCE-C5B2-4B46-9012-334C62D9AAFC}" dt="2020-06-25T22:23:02.200" v="89"/>
          <ac:spMkLst>
            <pc:docMk/>
            <pc:sldMk cId="1716669066" sldId="267"/>
            <ac:spMk id="80" creationId="{8AEA628B-C8FF-4D0B-B111-F101F580B15D}"/>
          </ac:spMkLst>
        </pc:spChg>
        <pc:spChg chg="del">
          <ac:chgData name="Dubadier Najar Moreno" userId="e7e0c309-7d73-4df9-a2c1-b5f51e758385" providerId="ADAL" clId="{CC146FCE-C5B2-4B46-9012-334C62D9AAFC}" dt="2020-06-25T22:23:02.200" v="89"/>
          <ac:spMkLst>
            <pc:docMk/>
            <pc:sldMk cId="1716669066" sldId="267"/>
            <ac:spMk id="82" creationId="{42663BD0-064C-40FC-A331-F49FCA9536AA}"/>
          </ac:spMkLst>
        </pc:spChg>
      </pc:sldChg>
      <pc:sldChg chg="delSp delDesignElem">
        <pc:chgData name="Dubadier Najar Moreno" userId="e7e0c309-7d73-4df9-a2c1-b5f51e758385" providerId="ADAL" clId="{CC146FCE-C5B2-4B46-9012-334C62D9AAFC}" dt="2020-06-25T22:23:02.200" v="89"/>
        <pc:sldMkLst>
          <pc:docMk/>
          <pc:sldMk cId="1486678460" sldId="268"/>
        </pc:sldMkLst>
        <pc:spChg chg="del">
          <ac:chgData name="Dubadier Najar Moreno" userId="e7e0c309-7d73-4df9-a2c1-b5f51e758385" providerId="ADAL" clId="{CC146FCE-C5B2-4B46-9012-334C62D9AAFC}" dt="2020-06-25T22:23:02.200" v="89"/>
          <ac:spMkLst>
            <pc:docMk/>
            <pc:sldMk cId="1486678460" sldId="268"/>
            <ac:spMk id="90" creationId="{8FC9BE17-9A7B-462D-AE50-3D8777387304}"/>
          </ac:spMkLst>
        </pc:spChg>
        <pc:spChg chg="del">
          <ac:chgData name="Dubadier Najar Moreno" userId="e7e0c309-7d73-4df9-a2c1-b5f51e758385" providerId="ADAL" clId="{CC146FCE-C5B2-4B46-9012-334C62D9AAFC}" dt="2020-06-25T22:23:02.200" v="89"/>
          <ac:spMkLst>
            <pc:docMk/>
            <pc:sldMk cId="1486678460" sldId="268"/>
            <ac:spMk id="91" creationId="{3EBE8569-6AEC-4B8C-8D53-2DE337CDBA65}"/>
          </ac:spMkLst>
        </pc:spChg>
        <pc:spChg chg="del">
          <ac:chgData name="Dubadier Najar Moreno" userId="e7e0c309-7d73-4df9-a2c1-b5f51e758385" providerId="ADAL" clId="{CC146FCE-C5B2-4B46-9012-334C62D9AAFC}" dt="2020-06-25T22:23:02.200" v="89"/>
          <ac:spMkLst>
            <pc:docMk/>
            <pc:sldMk cId="1486678460" sldId="268"/>
            <ac:spMk id="92" creationId="{55D4142C-5077-457F-A6AD-3FECFDB39685}"/>
          </ac:spMkLst>
        </pc:spChg>
        <pc:spChg chg="del">
          <ac:chgData name="Dubadier Najar Moreno" userId="e7e0c309-7d73-4df9-a2c1-b5f51e758385" providerId="ADAL" clId="{CC146FCE-C5B2-4B46-9012-334C62D9AAFC}" dt="2020-06-25T22:23:02.200" v="89"/>
          <ac:spMkLst>
            <pc:docMk/>
            <pc:sldMk cId="1486678460" sldId="268"/>
            <ac:spMk id="93" creationId="{7A5F0580-5EE9-419F-96EE-B6529EF6E7D0}"/>
          </ac:spMkLst>
        </pc:spChg>
      </pc:sldChg>
      <pc:sldChg chg="modSp mod modNotesTx">
        <pc:chgData name="Dubadier Najar Moreno" userId="e7e0c309-7d73-4df9-a2c1-b5f51e758385" providerId="ADAL" clId="{CC146FCE-C5B2-4B46-9012-334C62D9AAFC}" dt="2020-06-25T22:47:36.905" v="288" actId="20577"/>
        <pc:sldMkLst>
          <pc:docMk/>
          <pc:sldMk cId="3302703017" sldId="269"/>
        </pc:sldMkLst>
        <pc:spChg chg="mod">
          <ac:chgData name="Dubadier Najar Moreno" userId="e7e0c309-7d73-4df9-a2c1-b5f51e758385" providerId="ADAL" clId="{CC146FCE-C5B2-4B46-9012-334C62D9AAFC}" dt="2020-06-25T22:42:31.111" v="229" actId="14100"/>
          <ac:spMkLst>
            <pc:docMk/>
            <pc:sldMk cId="3302703017" sldId="269"/>
            <ac:spMk id="2" creationId="{9C6B3C08-44B4-4793-A67C-E31B0FE997AA}"/>
          </ac:spMkLst>
        </pc:spChg>
        <pc:picChg chg="mod">
          <ac:chgData name="Dubadier Najar Moreno" userId="e7e0c309-7d73-4df9-a2c1-b5f51e758385" providerId="ADAL" clId="{CC146FCE-C5B2-4B46-9012-334C62D9AAFC}" dt="2020-06-25T22:23:02.200" v="89"/>
          <ac:picMkLst>
            <pc:docMk/>
            <pc:sldMk cId="3302703017" sldId="269"/>
            <ac:picMk id="7" creationId="{8B030CDE-F165-4DCA-9CE6-7F3ED886380F}"/>
          </ac:picMkLst>
        </pc:picChg>
      </pc:sldChg>
      <pc:sldChg chg="delSp del delDesignElem">
        <pc:chgData name="Dubadier Najar Moreno" userId="e7e0c309-7d73-4df9-a2c1-b5f51e758385" providerId="ADAL" clId="{CC146FCE-C5B2-4B46-9012-334C62D9AAFC}" dt="2020-06-25T22:46:55.611" v="278" actId="47"/>
        <pc:sldMkLst>
          <pc:docMk/>
          <pc:sldMk cId="1943082340" sldId="270"/>
        </pc:sldMkLst>
        <pc:spChg chg="del">
          <ac:chgData name="Dubadier Najar Moreno" userId="e7e0c309-7d73-4df9-a2c1-b5f51e758385" providerId="ADAL" clId="{CC146FCE-C5B2-4B46-9012-334C62D9AAFC}" dt="2020-06-25T22:23:02.200" v="89"/>
          <ac:spMkLst>
            <pc:docMk/>
            <pc:sldMk cId="1943082340" sldId="270"/>
            <ac:spMk id="39" creationId="{B05E4F47-B148-49E0-B472-BBF149315524}"/>
          </ac:spMkLst>
        </pc:spChg>
        <pc:spChg chg="del">
          <ac:chgData name="Dubadier Najar Moreno" userId="e7e0c309-7d73-4df9-a2c1-b5f51e758385" providerId="ADAL" clId="{CC146FCE-C5B2-4B46-9012-334C62D9AAFC}" dt="2020-06-25T22:23:02.200" v="89"/>
          <ac:spMkLst>
            <pc:docMk/>
            <pc:sldMk cId="1943082340" sldId="270"/>
            <ac:spMk id="41" creationId="{684BF3E1-C321-4F38-85CF-FEBBEEC15E2D}"/>
          </ac:spMkLst>
        </pc:spChg>
        <pc:picChg chg="del">
          <ac:chgData name="Dubadier Najar Moreno" userId="e7e0c309-7d73-4df9-a2c1-b5f51e758385" providerId="ADAL" clId="{CC146FCE-C5B2-4B46-9012-334C62D9AAFC}" dt="2020-06-25T22:23:02.200" v="89"/>
          <ac:picMkLst>
            <pc:docMk/>
            <pc:sldMk cId="1943082340" sldId="270"/>
            <ac:picMk id="40" creationId="{7A2CE8EB-F719-4F84-9E91-F538438CAC76}"/>
          </ac:picMkLst>
        </pc:picChg>
      </pc:sldChg>
      <pc:sldChg chg="modSp del mod">
        <pc:chgData name="Dubadier Najar Moreno" userId="e7e0c309-7d73-4df9-a2c1-b5f51e758385" providerId="ADAL" clId="{CC146FCE-C5B2-4B46-9012-334C62D9AAFC}" dt="2020-06-25T22:47:12.323" v="282" actId="47"/>
        <pc:sldMkLst>
          <pc:docMk/>
          <pc:sldMk cId="2244448289" sldId="271"/>
        </pc:sldMkLst>
        <pc:spChg chg="mod">
          <ac:chgData name="Dubadier Najar Moreno" userId="e7e0c309-7d73-4df9-a2c1-b5f51e758385" providerId="ADAL" clId="{CC146FCE-C5B2-4B46-9012-334C62D9AAFC}" dt="2020-06-25T22:43:01.151" v="232" actId="14100"/>
          <ac:spMkLst>
            <pc:docMk/>
            <pc:sldMk cId="2244448289" sldId="271"/>
            <ac:spMk id="2" creationId="{52784710-57F3-4BE2-9D2C-23C58A0F86B2}"/>
          </ac:spMkLst>
        </pc:spChg>
        <pc:spChg chg="mod">
          <ac:chgData name="Dubadier Najar Moreno" userId="e7e0c309-7d73-4df9-a2c1-b5f51e758385" providerId="ADAL" clId="{CC146FCE-C5B2-4B46-9012-334C62D9AAFC}" dt="2020-06-25T22:42:58.135" v="231" actId="14100"/>
          <ac:spMkLst>
            <pc:docMk/>
            <pc:sldMk cId="2244448289" sldId="271"/>
            <ac:spMk id="6" creationId="{D04E0991-F3D0-4003-8EA2-078E40947D2F}"/>
          </ac:spMkLst>
        </pc:spChg>
      </pc:sldChg>
      <pc:sldChg chg="modSp del">
        <pc:chgData name="Dubadier Najar Moreno" userId="e7e0c309-7d73-4df9-a2c1-b5f51e758385" providerId="ADAL" clId="{CC146FCE-C5B2-4B46-9012-334C62D9AAFC}" dt="2020-06-25T22:47:23.419" v="285" actId="47"/>
        <pc:sldMkLst>
          <pc:docMk/>
          <pc:sldMk cId="1298651600" sldId="272"/>
        </pc:sldMkLst>
        <pc:spChg chg="mod">
          <ac:chgData name="Dubadier Najar Moreno" userId="e7e0c309-7d73-4df9-a2c1-b5f51e758385" providerId="ADAL" clId="{CC146FCE-C5B2-4B46-9012-334C62D9AAFC}" dt="2020-06-25T22:23:02.200" v="89"/>
          <ac:spMkLst>
            <pc:docMk/>
            <pc:sldMk cId="1298651600" sldId="272"/>
            <ac:spMk id="2" creationId="{C21F1BC4-22FF-4AF7-8A17-20EC9A39B497}"/>
          </ac:spMkLst>
        </pc:spChg>
      </pc:sldChg>
      <pc:sldChg chg="addSp modSp new mod ord">
        <pc:chgData name="Dubadier Najar Moreno" userId="e7e0c309-7d73-4df9-a2c1-b5f51e758385" providerId="ADAL" clId="{CC146FCE-C5B2-4B46-9012-334C62D9AAFC}" dt="2020-06-25T22:46:18.895" v="273"/>
        <pc:sldMkLst>
          <pc:docMk/>
          <pc:sldMk cId="1734063518" sldId="273"/>
        </pc:sldMkLst>
        <pc:spChg chg="mod">
          <ac:chgData name="Dubadier Najar Moreno" userId="e7e0c309-7d73-4df9-a2c1-b5f51e758385" providerId="ADAL" clId="{CC146FCE-C5B2-4B46-9012-334C62D9AAFC}" dt="2020-06-25T22:43:59.294" v="242" actId="14100"/>
          <ac:spMkLst>
            <pc:docMk/>
            <pc:sldMk cId="1734063518" sldId="273"/>
            <ac:spMk id="2" creationId="{B423C637-8998-40EF-BA0F-C5E9B54DEF59}"/>
          </ac:spMkLst>
        </pc:spChg>
        <pc:spChg chg="mod">
          <ac:chgData name="Dubadier Najar Moreno" userId="e7e0c309-7d73-4df9-a2c1-b5f51e758385" providerId="ADAL" clId="{CC146FCE-C5B2-4B46-9012-334C62D9AAFC}" dt="2020-06-25T22:45:00.021" v="259" actId="1037"/>
          <ac:spMkLst>
            <pc:docMk/>
            <pc:sldMk cId="1734063518" sldId="273"/>
            <ac:spMk id="3" creationId="{3A31DF5C-4653-4C72-8CA0-F5FF3F234A3C}"/>
          </ac:spMkLst>
        </pc:spChg>
        <pc:spChg chg="add mod">
          <ac:chgData name="Dubadier Najar Moreno" userId="e7e0c309-7d73-4df9-a2c1-b5f51e758385" providerId="ADAL" clId="{CC146FCE-C5B2-4B46-9012-334C62D9AAFC}" dt="2020-06-25T22:44:29.313" v="249" actId="14100"/>
          <ac:spMkLst>
            <pc:docMk/>
            <pc:sldMk cId="1734063518" sldId="273"/>
            <ac:spMk id="4" creationId="{DCA0F0F5-3892-44EC-808B-073ADD4E2D1D}"/>
          </ac:spMkLst>
        </pc:spChg>
        <pc:spChg chg="add mod">
          <ac:chgData name="Dubadier Najar Moreno" userId="e7e0c309-7d73-4df9-a2c1-b5f51e758385" providerId="ADAL" clId="{CC146FCE-C5B2-4B46-9012-334C62D9AAFC}" dt="2020-06-25T22:44:47.370" v="254" actId="255"/>
          <ac:spMkLst>
            <pc:docMk/>
            <pc:sldMk cId="1734063518" sldId="273"/>
            <ac:spMk id="5" creationId="{3710179C-29B4-4D42-9E74-09A7515D744F}"/>
          </ac:spMkLst>
        </pc:spChg>
        <pc:spChg chg="add mod">
          <ac:chgData name="Dubadier Najar Moreno" userId="e7e0c309-7d73-4df9-a2c1-b5f51e758385" providerId="ADAL" clId="{CC146FCE-C5B2-4B46-9012-334C62D9AAFC}" dt="2020-06-25T22:46:12.526" v="270" actId="1076"/>
          <ac:spMkLst>
            <pc:docMk/>
            <pc:sldMk cId="1734063518" sldId="273"/>
            <ac:spMk id="6" creationId="{1753F1DF-392E-40FB-A92A-DFB709A8A58E}"/>
          </ac:spMkLst>
        </pc:spChg>
        <pc:spChg chg="add mod">
          <ac:chgData name="Dubadier Najar Moreno" userId="e7e0c309-7d73-4df9-a2c1-b5f51e758385" providerId="ADAL" clId="{CC146FCE-C5B2-4B46-9012-334C62D9AAFC}" dt="2020-06-25T22:46:15.151" v="271" actId="1076"/>
          <ac:spMkLst>
            <pc:docMk/>
            <pc:sldMk cId="1734063518" sldId="273"/>
            <ac:spMk id="7" creationId="{6663BB04-6B8B-4FA7-852A-3010BEAEE1F9}"/>
          </ac:spMkLst>
        </pc:spChg>
      </pc:sldChg>
      <pc:sldChg chg="add">
        <pc:chgData name="Dubadier Najar Moreno" userId="e7e0c309-7d73-4df9-a2c1-b5f51e758385" providerId="ADAL" clId="{CC146FCE-C5B2-4B46-9012-334C62D9AAFC}" dt="2020-06-25T22:22:01.093" v="81"/>
        <pc:sldMkLst>
          <pc:docMk/>
          <pc:sldMk cId="2845525867" sldId="274"/>
        </pc:sldMkLst>
      </pc:sldChg>
      <pc:sldChg chg="add del">
        <pc:chgData name="Dubadier Najar Moreno" userId="e7e0c309-7d73-4df9-a2c1-b5f51e758385" providerId="ADAL" clId="{CC146FCE-C5B2-4B46-9012-334C62D9AAFC}" dt="2020-06-25T22:23:22.771" v="95" actId="47"/>
        <pc:sldMkLst>
          <pc:docMk/>
          <pc:sldMk cId="77167633" sldId="275"/>
        </pc:sldMkLst>
      </pc:sldChg>
      <pc:sldChg chg="new del">
        <pc:chgData name="Dubadier Najar Moreno" userId="e7e0c309-7d73-4df9-a2c1-b5f51e758385" providerId="ADAL" clId="{CC146FCE-C5B2-4B46-9012-334C62D9AAFC}" dt="2020-06-25T22:48:12.984" v="290" actId="47"/>
        <pc:sldMkLst>
          <pc:docMk/>
          <pc:sldMk cId="1421365887" sldId="275"/>
        </pc:sldMkLst>
      </pc:sldChg>
      <pc:sldMasterChg chg="add addSldLayout">
        <pc:chgData name="Dubadier Najar Moreno" userId="e7e0c309-7d73-4df9-a2c1-b5f51e758385" providerId="ADAL" clId="{CC146FCE-C5B2-4B46-9012-334C62D9AAFC}" dt="2020-06-25T22:22:08.820" v="83" actId="27028"/>
        <pc:sldMasterMkLst>
          <pc:docMk/>
          <pc:sldMasterMk cId="3569248394" sldId="2147483648"/>
        </pc:sldMasterMkLst>
        <pc:sldLayoutChg chg="add">
          <pc:chgData name="Dubadier Najar Moreno" userId="e7e0c309-7d73-4df9-a2c1-b5f51e758385" providerId="ADAL" clId="{CC146FCE-C5B2-4B46-9012-334C62D9AAFC}" dt="2020-06-25T22:22:01.093" v="80" actId="27028"/>
          <pc:sldLayoutMkLst>
            <pc:docMk/>
            <pc:sldMasterMk cId="3569248394" sldId="2147483648"/>
            <pc:sldLayoutMk cId="2103796052" sldId="2147483649"/>
          </pc:sldLayoutMkLst>
        </pc:sldLayoutChg>
        <pc:sldLayoutChg chg="add">
          <pc:chgData name="Dubadier Najar Moreno" userId="e7e0c309-7d73-4df9-a2c1-b5f51e758385" providerId="ADAL" clId="{CC146FCE-C5B2-4B46-9012-334C62D9AAFC}" dt="2020-06-25T22:22:08.820" v="83" actId="27028"/>
          <pc:sldLayoutMkLst>
            <pc:docMk/>
            <pc:sldMasterMk cId="3569248394" sldId="2147483648"/>
            <pc:sldLayoutMk cId="2000441067" sldId="2147483650"/>
          </pc:sldLayoutMkLst>
        </pc:sldLayoutChg>
      </pc:sldMasterChg>
      <pc:sldMasterChg chg="replId modSldLayout">
        <pc:chgData name="Dubadier Najar Moreno" userId="e7e0c309-7d73-4df9-a2c1-b5f51e758385" providerId="ADAL" clId="{CC146FCE-C5B2-4B46-9012-334C62D9AAFC}" dt="2020-06-25T22:22:08.820" v="83" actId="27028"/>
        <pc:sldMasterMkLst>
          <pc:docMk/>
          <pc:sldMasterMk cId="133051421" sldId="2147483660"/>
        </pc:sldMasterMkLst>
        <pc:sldLayoutChg chg="replId">
          <pc:chgData name="Dubadier Najar Moreno" userId="e7e0c309-7d73-4df9-a2c1-b5f51e758385" providerId="ADAL" clId="{CC146FCE-C5B2-4B46-9012-334C62D9AAFC}" dt="2020-06-25T22:22:01.093" v="80" actId="27028"/>
          <pc:sldLayoutMkLst>
            <pc:docMk/>
            <pc:sldMasterMk cId="133051421" sldId="2147483660"/>
            <pc:sldLayoutMk cId="1245540586" sldId="2147483661"/>
          </pc:sldLayoutMkLst>
        </pc:sldLayoutChg>
        <pc:sldLayoutChg chg="replId">
          <pc:chgData name="Dubadier Najar Moreno" userId="e7e0c309-7d73-4df9-a2c1-b5f51e758385" providerId="ADAL" clId="{CC146FCE-C5B2-4B46-9012-334C62D9AAFC}" dt="2020-06-25T22:22:08.820" v="83" actId="27028"/>
          <pc:sldLayoutMkLst>
            <pc:docMk/>
            <pc:sldMasterMk cId="133051421" sldId="2147483660"/>
            <pc:sldLayoutMk cId="2732650325"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3E97D4-ECE7-4B49-8EA0-FC3BCAF2348D}" type="datetimeFigureOut">
              <a:rPr lang="es-CO" smtClean="0"/>
              <a:t>25/06/2020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44998-1ED6-4A59-9D7E-6DA2F3A7AFDC}" type="slidenum">
              <a:rPr lang="es-CO" smtClean="0"/>
              <a:t>‹Nº›</a:t>
            </a:fld>
            <a:endParaRPr lang="es-CO"/>
          </a:p>
        </p:txBody>
      </p:sp>
    </p:spTree>
    <p:extLst>
      <p:ext uri="{BB962C8B-B14F-4D97-AF65-F5344CB8AC3E}">
        <p14:creationId xmlns:p14="http://schemas.microsoft.com/office/powerpoint/2010/main" val="3015724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Aunque el tamaño utilizado para determinar si un conjunto de datos determinado se considera Big Data no está firmemente definido y sigue cambiando con el tiempo, </a:t>
            </a:r>
            <a:r>
              <a:rPr lang="es-CO" b="1" dirty="0"/>
              <a:t>la mayoría de los analistas y profesionales actualmente se refieren a conjuntos de datos que van desde 30-50 Terabytes a varios </a:t>
            </a:r>
            <a:r>
              <a:rPr lang="es-CO" b="1" dirty="0" err="1"/>
              <a:t>Petabytes</a:t>
            </a:r>
            <a:r>
              <a:rPr lang="es-CO" dirty="0"/>
              <a:t>.</a:t>
            </a:r>
          </a:p>
          <a:p>
            <a:r>
              <a:rPr lang="es-CO" b="1" dirty="0"/>
              <a:t>La naturaleza compleja del Big Data se debe principalmente a la naturaleza no estructurada de gran parte de los datos generados por las tecnologías modernas</a:t>
            </a:r>
            <a:r>
              <a:rPr lang="es-CO" dirty="0"/>
              <a:t>, como los  web logs, la identificación por radiofrecuencia (RFID), los sensores incorporados en dispositivos, la maquinaria, los vehículos, las búsquedas en Internet, las redes sociales como Facebook, computadoras portátiles, teléfonos inteligentes y otros teléfonos móviles, dispositivos GPS y registros de centros de llamadas.</a:t>
            </a:r>
          </a:p>
          <a:p>
            <a:endParaRPr lang="es-CO" dirty="0"/>
          </a:p>
          <a:p>
            <a:r>
              <a:rPr lang="es-CO" dirty="0"/>
              <a:t>Big data son datos que contienen una mayor variedad y que se presentan en volúmenes crecientes y a una velocidad superior. Esto se conoce como "las tres V".</a:t>
            </a:r>
          </a:p>
          <a:p>
            <a:endParaRPr lang="es-CO" dirty="0"/>
          </a:p>
          <a:p>
            <a:r>
              <a:rPr lang="es-CO" dirty="0"/>
              <a:t>el </a:t>
            </a:r>
            <a:r>
              <a:rPr lang="es-CO" dirty="0" err="1"/>
              <a:t>big</a:t>
            </a:r>
            <a:r>
              <a:rPr lang="es-CO" dirty="0"/>
              <a:t> data está formado por conjuntos de datos de mayor tamaño y más complejos, especialmente procedentes de nuevas fuentes de datos. Estos conjuntos de datos son tan voluminosos que el software de procesamiento de datos convencional sencillamente no puede administrarlos. Sin embargo, estos volúmenes masivos de datos pueden utilizarse para abordar problemas empresariales que antes no hubiera sido posible solucionar.</a:t>
            </a:r>
          </a:p>
          <a:p>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4</a:t>
            </a:fld>
            <a:endParaRPr lang="es-CO"/>
          </a:p>
        </p:txBody>
      </p:sp>
    </p:spTree>
    <p:extLst>
      <p:ext uri="{BB962C8B-B14F-4D97-AF65-F5344CB8AC3E}">
        <p14:creationId xmlns:p14="http://schemas.microsoft.com/office/powerpoint/2010/main" val="631163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a:solidFill>
                  <a:schemeClr val="tx1"/>
                </a:solidFill>
                <a:effectLst/>
                <a:latin typeface="+mn-lt"/>
                <a:ea typeface="+mn-ea"/>
                <a:cs typeface="+mn-cs"/>
              </a:rPr>
              <a:t> El primero de ellos, en la esquina superior izquierda, representa las competencias creativas de programación, es decir, la capacidad de recuperar y manipular datos. </a:t>
            </a:r>
          </a:p>
          <a:p>
            <a:r>
              <a:rPr lang="es-CO" sz="1200" b="0" i="0" kern="1200" dirty="0">
                <a:solidFill>
                  <a:schemeClr val="tx1"/>
                </a:solidFill>
                <a:effectLst/>
                <a:latin typeface="+mn-lt"/>
                <a:ea typeface="+mn-ea"/>
                <a:cs typeface="+mn-cs"/>
              </a:rPr>
              <a:t>A la derecha, tenemos las matemáticas y la estadística, la capacidad de darle sentido a esos datos. </a:t>
            </a:r>
          </a:p>
          <a:p>
            <a:r>
              <a:rPr lang="es-CO" sz="1200" b="0" i="0" kern="1200" dirty="0">
                <a:solidFill>
                  <a:schemeClr val="tx1"/>
                </a:solidFill>
                <a:effectLst/>
                <a:latin typeface="+mn-lt"/>
                <a:ea typeface="+mn-ea"/>
                <a:cs typeface="+mn-cs"/>
              </a:rPr>
              <a:t>Y en la parte inferior, tenemos el tercer componente, que es crucial. </a:t>
            </a:r>
          </a:p>
          <a:p>
            <a:r>
              <a:rPr lang="es-CO" sz="1200" b="0" i="0" kern="1200" dirty="0">
                <a:solidFill>
                  <a:schemeClr val="tx1"/>
                </a:solidFill>
                <a:effectLst/>
                <a:latin typeface="+mn-lt"/>
                <a:ea typeface="+mn-ea"/>
                <a:cs typeface="+mn-cs"/>
              </a:rPr>
              <a:t>Es la competencia acumulada, o la familiaridad para trabajar en cualquier ámbito aplicado en particular.</a:t>
            </a:r>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6</a:t>
            </a:fld>
            <a:endParaRPr lang="es-CO"/>
          </a:p>
        </p:txBody>
      </p:sp>
    </p:spTree>
    <p:extLst>
      <p:ext uri="{BB962C8B-B14F-4D97-AF65-F5344CB8AC3E}">
        <p14:creationId xmlns:p14="http://schemas.microsoft.com/office/powerpoint/2010/main" val="27578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Las competencias creativas de programación hacen referencia a la recopilación y preparación de los datos. Cuando ya tienes esos datos, muchas veces se encuentran en formatos poco comunes y no encajan bien en las filas y columnas de una hoja de cálculo o de una base de datos. En consecuencia, se necesita una habilidad creativa considerable dentro de las competencias de programación. Por eso se le llama también hacking, porque es una tarea creativa. Un aspecto fundamental de la ciencia de datos es que cada proyecto supone nuevos retos.</a:t>
            </a:r>
          </a:p>
          <a:p>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7</a:t>
            </a:fld>
            <a:endParaRPr lang="es-CO"/>
          </a:p>
        </p:txBody>
      </p:sp>
    </p:spTree>
    <p:extLst>
      <p:ext uri="{BB962C8B-B14F-4D97-AF65-F5344CB8AC3E}">
        <p14:creationId xmlns:p14="http://schemas.microsoft.com/office/powerpoint/2010/main" val="716948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a:solidFill>
                  <a:schemeClr val="tx1"/>
                </a:solidFill>
                <a:effectLst/>
                <a:latin typeface="+mn-lt"/>
                <a:ea typeface="+mn-ea"/>
                <a:cs typeface="+mn-cs"/>
              </a:rPr>
              <a:t>El siguiente paso es el de las matemáticas y estadística. Lo que tenemos que tener en cuenta aquí es que no se necesita ser el mayor experto en matemáticas del mundo, sino saber elegir un procedimiento útil para responder a tus preguntas, y también, cómo diagnosticar un problema. De manera similar, una de las cualidades de la ciencia de datos es la necesidad de desarrollar y mejorar los procedimientos para enfrentarse a nuevos desafíos. </a:t>
            </a:r>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8</a:t>
            </a:fld>
            <a:endParaRPr lang="es-CO"/>
          </a:p>
        </p:txBody>
      </p:sp>
    </p:spTree>
    <p:extLst>
      <p:ext uri="{BB962C8B-B14F-4D97-AF65-F5344CB8AC3E}">
        <p14:creationId xmlns:p14="http://schemas.microsoft.com/office/powerpoint/2010/main" val="2430329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a:solidFill>
                  <a:schemeClr val="tx1"/>
                </a:solidFill>
                <a:effectLst/>
                <a:latin typeface="+mn-lt"/>
                <a:ea typeface="+mn-ea"/>
                <a:cs typeface="+mn-cs"/>
              </a:rPr>
              <a:t>Después tenemos la experiencia acumulada. Es importante entender, sea cual sea tu campo, qué es lo que constituye un valor. En esa área particular, ¿cuáles son las metas? ¿Qué herramienta se suele utilizar? Tienes que conocer los objetivos, los métodos, y especialmente, los límites de cada entorno particular. Ciertas cosas serán posibles, y otras no lo serán. Esto te ayudará a elaborar tu análisis de forma útil y que se pueda aplicar de la manera más sencilla. </a:t>
            </a:r>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9</a:t>
            </a:fld>
            <a:endParaRPr lang="es-CO"/>
          </a:p>
        </p:txBody>
      </p:sp>
    </p:spTree>
    <p:extLst>
      <p:ext uri="{BB962C8B-B14F-4D97-AF65-F5344CB8AC3E}">
        <p14:creationId xmlns:p14="http://schemas.microsoft.com/office/powerpoint/2010/main" val="136833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a:solidFill>
                  <a:schemeClr val="tx1"/>
                </a:solidFill>
                <a:effectLst/>
                <a:latin typeface="+mn-lt"/>
                <a:ea typeface="+mn-ea"/>
                <a:cs typeface="+mn-cs"/>
              </a:rPr>
              <a:t> En nuestro diagrama de </a:t>
            </a:r>
            <a:r>
              <a:rPr lang="es-CO" sz="1200" b="0" i="0" kern="1200" dirty="0" err="1">
                <a:solidFill>
                  <a:schemeClr val="tx1"/>
                </a:solidFill>
                <a:effectLst/>
                <a:latin typeface="+mn-lt"/>
                <a:ea typeface="+mn-ea"/>
                <a:cs typeface="+mn-cs"/>
              </a:rPr>
              <a:t>Venn</a:t>
            </a:r>
            <a:r>
              <a:rPr lang="es-CO" sz="1200" b="0" i="0" kern="1200" dirty="0">
                <a:solidFill>
                  <a:schemeClr val="tx1"/>
                </a:solidFill>
                <a:effectLst/>
                <a:latin typeface="+mn-lt"/>
                <a:ea typeface="+mn-ea"/>
                <a:cs typeface="+mn-cs"/>
              </a:rPr>
              <a:t>, tenemos los tres círculos que conforman la ciencia de datos, pero por definición, también tenemos estas otras tres áreas de intersección entre dos círculos. La primera área es lo que se llama aprendizaje automático o automatizado, en inglés machine </a:t>
            </a:r>
            <a:r>
              <a:rPr lang="es-CO" sz="1200" b="0" i="0" kern="1200" dirty="0" err="1">
                <a:solidFill>
                  <a:schemeClr val="tx1"/>
                </a:solidFill>
                <a:effectLst/>
                <a:latin typeface="+mn-lt"/>
                <a:ea typeface="+mn-ea"/>
                <a:cs typeface="+mn-cs"/>
              </a:rPr>
              <a:t>learning</a:t>
            </a:r>
            <a:r>
              <a:rPr lang="es-CO" sz="1200" b="0" i="0" kern="1200" dirty="0">
                <a:solidFill>
                  <a:schemeClr val="tx1"/>
                </a:solidFill>
                <a:effectLst/>
                <a:latin typeface="+mn-lt"/>
                <a:ea typeface="+mn-ea"/>
                <a:cs typeface="+mn-cs"/>
              </a:rPr>
              <a:t>. La segunda es la investigación tradicional, y la tercera es lo que Drew Conway denominó «zona de peligro», pero ya lo comentaremos. Vamos a ver estas áreas una a una. </a:t>
            </a:r>
          </a:p>
          <a:p>
            <a:endParaRPr lang="es-C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a:solidFill>
                  <a:schemeClr val="tx1"/>
                </a:solidFill>
                <a:effectLst/>
                <a:latin typeface="+mn-lt"/>
                <a:ea typeface="+mn-ea"/>
                <a:cs typeface="+mn-cs"/>
              </a:rPr>
              <a:t>Primero, el aprendizaje automático. La idea es que puedas instaurar lo que se llama un modelo predictivo de caja negra. Todo lo que tienes que saber es: «estas son las variables que entran, estas son las que estamos intentando predecir, y tenemos un modelo que las reúne».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a:solidFill>
                  <a:schemeClr val="tx1"/>
                </a:solidFill>
                <a:effectLst/>
                <a:latin typeface="+mn-lt"/>
                <a:ea typeface="+mn-ea"/>
                <a:cs typeface="+mn-cs"/>
              </a:rPr>
              <a:t>Luego tenemos la investigación tradicional, que es posible porque, en los campos más tradicionales, los conjuntos de datos y los análisis son estructurados y tienen cierta continuidad.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kern="1200" dirty="0">
                <a:solidFill>
                  <a:schemeClr val="tx1"/>
                </a:solidFill>
                <a:effectLst/>
                <a:latin typeface="+mn-lt"/>
                <a:ea typeface="+mn-ea"/>
                <a:cs typeface="+mn-cs"/>
              </a:rPr>
              <a:t>La siguiente es lo que Conway llama zona de peligro. Puede que sea improbable que ocurra, porque la persona que posee una habilidad de programación sustancial, así como experiencia acumulada, probablemente también haya adquirido algo de matemáticas y estadística.</a:t>
            </a:r>
            <a:endParaRPr lang="es-CO"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p>
          <a:p>
            <a:endParaRPr lang="es-CO" dirty="0"/>
          </a:p>
          <a:p>
            <a:endParaRPr lang="es-CO" dirty="0"/>
          </a:p>
        </p:txBody>
      </p:sp>
      <p:sp>
        <p:nvSpPr>
          <p:cNvPr id="4" name="Marcador de número de diapositiva 3"/>
          <p:cNvSpPr>
            <a:spLocks noGrp="1"/>
          </p:cNvSpPr>
          <p:nvPr>
            <p:ph type="sldNum" sz="quarter" idx="5"/>
          </p:nvPr>
        </p:nvSpPr>
        <p:spPr/>
        <p:txBody>
          <a:bodyPr/>
          <a:lstStyle/>
          <a:p>
            <a:fld id="{3B144998-1ED6-4A59-9D7E-6DA2F3A7AFDC}" type="slidenum">
              <a:rPr lang="es-CO" smtClean="0"/>
              <a:t>10</a:t>
            </a:fld>
            <a:endParaRPr lang="es-CO"/>
          </a:p>
        </p:txBody>
      </p:sp>
    </p:spTree>
    <p:extLst>
      <p:ext uri="{BB962C8B-B14F-4D97-AF65-F5344CB8AC3E}">
        <p14:creationId xmlns:p14="http://schemas.microsoft.com/office/powerpoint/2010/main" val="3664762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lgn="l">
              <a:defRPr i="1">
                <a:solidFill>
                  <a:srgbClr val="003770"/>
                </a:solidFill>
              </a:defRPr>
            </a:lvl1pPr>
          </a:lstStyle>
          <a:p>
            <a:r>
              <a:rPr lang="es-ES" dirty="0"/>
              <a:t>Haga clic para modificar el estilo de título del patrón</a:t>
            </a:r>
            <a:endParaRPr lang="es-CO" dirty="0"/>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10"/>
          </p:nvPr>
        </p:nvSpPr>
        <p:spPr/>
        <p:txBody>
          <a:bodyPr/>
          <a:lstStyle/>
          <a:p>
            <a:fld id="{0CDEA8D4-FA4B-4572-B150-3B6C0F67B1DD}" type="datetimeFigureOut">
              <a:rPr lang="es-CO" smtClean="0"/>
              <a:t>25/06/2020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74F90F9-E2E7-446A-97F5-0CFB24B93113}" type="slidenum">
              <a:rPr lang="es-CO" smtClean="0"/>
              <a:t>‹Nº›</a:t>
            </a:fld>
            <a:endParaRPr lang="es-CO"/>
          </a:p>
        </p:txBody>
      </p:sp>
    </p:spTree>
    <p:extLst>
      <p:ext uri="{BB962C8B-B14F-4D97-AF65-F5344CB8AC3E}">
        <p14:creationId xmlns:p14="http://schemas.microsoft.com/office/powerpoint/2010/main" val="20004410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1470025"/>
          </a:xfrm>
        </p:spPr>
        <p:txBody>
          <a:bodyPr/>
          <a:lstStyle/>
          <a:p>
            <a:r>
              <a:rPr lang="es-ES"/>
              <a:t>Haga clic para modificar el estilo de título del patrón</a:t>
            </a:r>
            <a:endParaRPr lang="es-CO"/>
          </a:p>
        </p:txBody>
      </p:sp>
      <p:sp>
        <p:nvSpPr>
          <p:cNvPr id="3" name="2 Subtítulo"/>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O"/>
          </a:p>
        </p:txBody>
      </p:sp>
      <p:sp>
        <p:nvSpPr>
          <p:cNvPr id="4" name="3 Marcador de fecha"/>
          <p:cNvSpPr>
            <a:spLocks noGrp="1"/>
          </p:cNvSpPr>
          <p:nvPr>
            <p:ph type="dt" sz="half" idx="10"/>
          </p:nvPr>
        </p:nvSpPr>
        <p:spPr/>
        <p:txBody>
          <a:bodyPr/>
          <a:lstStyle/>
          <a:p>
            <a:fld id="{0CDEA8D4-FA4B-4572-B150-3B6C0F67B1DD}" type="datetimeFigureOut">
              <a:rPr lang="es-CO" smtClean="0"/>
              <a:t>25/06/2020</a:t>
            </a:fld>
            <a:endParaRPr lang="es-CO"/>
          </a:p>
        </p:txBody>
      </p:sp>
      <p:sp>
        <p:nvSpPr>
          <p:cNvPr id="5" name="4 Marcador de pie de página"/>
          <p:cNvSpPr>
            <a:spLocks noGrp="1"/>
          </p:cNvSpPr>
          <p:nvPr>
            <p:ph type="ftr" sz="quarter" idx="11"/>
          </p:nvPr>
        </p:nvSpPr>
        <p:spPr/>
        <p:txBody>
          <a:bodyPr/>
          <a:lstStyle/>
          <a:p>
            <a:endParaRPr lang="es-CO"/>
          </a:p>
        </p:txBody>
      </p:sp>
      <p:sp>
        <p:nvSpPr>
          <p:cNvPr id="6" name="5 Marcador de número de diapositiva"/>
          <p:cNvSpPr>
            <a:spLocks noGrp="1"/>
          </p:cNvSpPr>
          <p:nvPr>
            <p:ph type="sldNum" sz="quarter" idx="12"/>
          </p:nvPr>
        </p:nvSpPr>
        <p:spPr/>
        <p:txBody>
          <a:bodyPr/>
          <a:lstStyle/>
          <a:p>
            <a:fld id="{074F90F9-E2E7-446A-97F5-0CFB24B93113}" type="slidenum">
              <a:rPr lang="es-CO" smtClean="0"/>
              <a:t>‹Nº›</a:t>
            </a:fld>
            <a:endParaRPr lang="es-CO"/>
          </a:p>
        </p:txBody>
      </p:sp>
    </p:spTree>
    <p:extLst>
      <p:ext uri="{BB962C8B-B14F-4D97-AF65-F5344CB8AC3E}">
        <p14:creationId xmlns:p14="http://schemas.microsoft.com/office/powerpoint/2010/main" val="21037960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2 Marcador de texto"/>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3 Marcador de fecha"/>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EA8D4-FA4B-4572-B150-3B6C0F67B1DD}" type="datetimeFigureOut">
              <a:rPr lang="es-CO" smtClean="0"/>
              <a:t>25/06/2020</a:t>
            </a:fld>
            <a:endParaRPr lang="es-CO"/>
          </a:p>
        </p:txBody>
      </p:sp>
      <p:sp>
        <p:nvSpPr>
          <p:cNvPr id="5" name="4 Marcador de pie de página"/>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5 Marcador de número de diapositiva"/>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4F90F9-E2E7-446A-97F5-0CFB24B93113}" type="slidenum">
              <a:rPr lang="es-CO" smtClean="0"/>
              <a:t>‹Nº›</a:t>
            </a:fld>
            <a:endParaRPr lang="es-CO"/>
          </a:p>
        </p:txBody>
      </p:sp>
    </p:spTree>
    <p:extLst>
      <p:ext uri="{BB962C8B-B14F-4D97-AF65-F5344CB8AC3E}">
        <p14:creationId xmlns:p14="http://schemas.microsoft.com/office/powerpoint/2010/main" val="3569248394"/>
      </p:ext>
    </p:extLst>
  </p:cSld>
  <p:clrMap bg1="lt1" tx1="dk1" bg2="lt2" tx2="dk2" accent1="accent1" accent2="accent2" accent3="accent3" accent4="accent4" accent5="accent5" accent6="accent6" hlink="hlink" folHlink="folHlink"/>
  <p:sldLayoutIdLst>
    <p:sldLayoutId id="2147483650" r:id="rId1"/>
    <p:sldLayoutId id="2147483649"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seedscientific.com/how-much-data-is-created-every-day/"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Autofit/>
          </a:bodyPr>
          <a:lstStyle/>
          <a:p>
            <a:r>
              <a:rPr lang="es-CO" sz="6000" b="1" i="1" dirty="0">
                <a:solidFill>
                  <a:schemeClr val="bg1"/>
                </a:solidFill>
              </a:rPr>
              <a:t> Introducción a la ciencia de los datos con Python</a:t>
            </a:r>
          </a:p>
        </p:txBody>
      </p:sp>
      <p:sp>
        <p:nvSpPr>
          <p:cNvPr id="3" name="Subtítulo 2"/>
          <p:cNvSpPr>
            <a:spLocks noGrp="1"/>
          </p:cNvSpPr>
          <p:nvPr>
            <p:ph type="subTitle" idx="1"/>
          </p:nvPr>
        </p:nvSpPr>
        <p:spPr>
          <a:xfrm>
            <a:off x="2895600" y="5107632"/>
            <a:ext cx="6400800" cy="1057672"/>
          </a:xfrm>
        </p:spPr>
        <p:txBody>
          <a:bodyPr>
            <a:normAutofit fontScale="70000" lnSpcReduction="20000"/>
          </a:bodyPr>
          <a:lstStyle/>
          <a:p>
            <a:r>
              <a:rPr lang="es-CO" sz="4800" i="1" dirty="0">
                <a:solidFill>
                  <a:schemeClr val="bg1"/>
                </a:solidFill>
              </a:rPr>
              <a:t>Dubadier Najar Moreno</a:t>
            </a:r>
          </a:p>
          <a:p>
            <a:r>
              <a:rPr lang="es-CO" sz="4800" i="1" dirty="0">
                <a:solidFill>
                  <a:schemeClr val="bg1"/>
                </a:solidFill>
              </a:rPr>
              <a:t>dubadier.najar@esumer.edu.co</a:t>
            </a:r>
          </a:p>
          <a:p>
            <a:endParaRPr lang="es-CO" sz="4800" i="1" dirty="0">
              <a:solidFill>
                <a:schemeClr val="bg1"/>
              </a:solidFill>
            </a:endParaRPr>
          </a:p>
        </p:txBody>
      </p:sp>
    </p:spTree>
    <p:extLst>
      <p:ext uri="{BB962C8B-B14F-4D97-AF65-F5344CB8AC3E}">
        <p14:creationId xmlns:p14="http://schemas.microsoft.com/office/powerpoint/2010/main" val="284552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6B3C08-44B4-4793-A67C-E31B0FE997AA}"/>
              </a:ext>
            </a:extLst>
          </p:cNvPr>
          <p:cNvSpPr>
            <a:spLocks noGrp="1"/>
          </p:cNvSpPr>
          <p:nvPr>
            <p:ph type="title"/>
          </p:nvPr>
        </p:nvSpPr>
        <p:spPr>
          <a:xfrm>
            <a:off x="1136822" y="274638"/>
            <a:ext cx="10445578" cy="1143000"/>
          </a:xfrm>
        </p:spPr>
        <p:txBody>
          <a:bodyPr>
            <a:normAutofit fontScale="90000"/>
          </a:bodyPr>
          <a:lstStyle/>
          <a:p>
            <a:r>
              <a:rPr lang="es-US" dirty="0"/>
              <a:t>Áreas de intersección de la </a:t>
            </a:r>
            <a:br>
              <a:rPr lang="es-US" dirty="0"/>
            </a:br>
            <a:r>
              <a:rPr lang="es-US" dirty="0"/>
              <a:t>ciencia de datos</a:t>
            </a:r>
            <a:endParaRPr lang="es-CO" dirty="0"/>
          </a:p>
        </p:txBody>
      </p:sp>
      <p:pic>
        <p:nvPicPr>
          <p:cNvPr id="7" name="Marcador de contenido 6">
            <a:extLst>
              <a:ext uri="{FF2B5EF4-FFF2-40B4-BE49-F238E27FC236}">
                <a16:creationId xmlns:a16="http://schemas.microsoft.com/office/drawing/2014/main" id="{8B030CDE-F165-4DCA-9CE6-7F3ED886380F}"/>
              </a:ext>
            </a:extLst>
          </p:cNvPr>
          <p:cNvPicPr>
            <a:picLocks noGrp="1" noChangeAspect="1"/>
          </p:cNvPicPr>
          <p:nvPr>
            <p:ph idx="1"/>
          </p:nvPr>
        </p:nvPicPr>
        <p:blipFill>
          <a:blip r:embed="rId3"/>
          <a:stretch>
            <a:fillRect/>
          </a:stretch>
        </p:blipFill>
        <p:spPr>
          <a:xfrm>
            <a:off x="3962400" y="1848644"/>
            <a:ext cx="4267200" cy="4029075"/>
          </a:xfrm>
          <a:prstGeom prst="rect">
            <a:avLst/>
          </a:prstGeom>
        </p:spPr>
      </p:pic>
    </p:spTree>
    <p:extLst>
      <p:ext uri="{BB962C8B-B14F-4D97-AF65-F5344CB8AC3E}">
        <p14:creationId xmlns:p14="http://schemas.microsoft.com/office/powerpoint/2010/main" val="330270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5A9741-E3A2-420F-B049-8B5BF657E4FC}"/>
              </a:ext>
            </a:extLst>
          </p:cNvPr>
          <p:cNvSpPr>
            <a:spLocks noGrp="1"/>
          </p:cNvSpPr>
          <p:nvPr>
            <p:ph type="title"/>
          </p:nvPr>
        </p:nvSpPr>
        <p:spPr>
          <a:xfrm>
            <a:off x="951470" y="274638"/>
            <a:ext cx="10630930" cy="1143000"/>
          </a:xfrm>
        </p:spPr>
        <p:txBody>
          <a:bodyPr/>
          <a:lstStyle/>
          <a:p>
            <a:r>
              <a:rPr lang="es-CO" dirty="0"/>
              <a:t>Data </a:t>
            </a:r>
            <a:r>
              <a:rPr lang="es-CO" dirty="0" err="1"/>
              <a:t>Scientist</a:t>
            </a:r>
            <a:endParaRPr lang="es-CO" dirty="0"/>
          </a:p>
        </p:txBody>
      </p:sp>
      <p:sp>
        <p:nvSpPr>
          <p:cNvPr id="3" name="Marcador de contenido 2">
            <a:extLst>
              <a:ext uri="{FF2B5EF4-FFF2-40B4-BE49-F238E27FC236}">
                <a16:creationId xmlns:a16="http://schemas.microsoft.com/office/drawing/2014/main" id="{A4F31188-AFD3-4566-B851-0EF7146D9407}"/>
              </a:ext>
            </a:extLst>
          </p:cNvPr>
          <p:cNvSpPr>
            <a:spLocks noGrp="1"/>
          </p:cNvSpPr>
          <p:nvPr>
            <p:ph idx="1"/>
          </p:nvPr>
        </p:nvSpPr>
        <p:spPr>
          <a:xfrm>
            <a:off x="951470" y="1600201"/>
            <a:ext cx="10630930" cy="4525963"/>
          </a:xfrm>
        </p:spPr>
        <p:txBody>
          <a:bodyPr/>
          <a:lstStyle/>
          <a:p>
            <a:r>
              <a:rPr lang="es-CO" dirty="0"/>
              <a:t>Un científico de datos es sencillamente un profesional dedicado a </a:t>
            </a:r>
            <a:r>
              <a:rPr lang="es-CO" b="1" dirty="0"/>
              <a:t>analizar e interpretar grandes bases de datos</a:t>
            </a:r>
            <a:r>
              <a:rPr lang="es-CO" dirty="0"/>
              <a:t>. O lo que es lo mismo, uno de los profesionales más importantes en cualquier empresa de internet hoy en día.</a:t>
            </a:r>
          </a:p>
        </p:txBody>
      </p:sp>
    </p:spTree>
    <p:extLst>
      <p:ext uri="{BB962C8B-B14F-4D97-AF65-F5344CB8AC3E}">
        <p14:creationId xmlns:p14="http://schemas.microsoft.com/office/powerpoint/2010/main" val="105443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23C637-8998-40EF-BA0F-C5E9B54DEF59}"/>
              </a:ext>
            </a:extLst>
          </p:cNvPr>
          <p:cNvSpPr>
            <a:spLocks noGrp="1"/>
          </p:cNvSpPr>
          <p:nvPr>
            <p:ph type="title"/>
          </p:nvPr>
        </p:nvSpPr>
        <p:spPr>
          <a:xfrm>
            <a:off x="963826" y="274638"/>
            <a:ext cx="10618573" cy="1143000"/>
          </a:xfrm>
        </p:spPr>
        <p:txBody>
          <a:bodyPr/>
          <a:lstStyle/>
          <a:p>
            <a:r>
              <a:rPr lang="es-CO" b="1" dirty="0"/>
              <a:t>Inteligencia de Negocios</a:t>
            </a:r>
            <a:endParaRPr lang="es-CO" dirty="0"/>
          </a:p>
        </p:txBody>
      </p:sp>
      <p:sp>
        <p:nvSpPr>
          <p:cNvPr id="3" name="Marcador de contenido 2">
            <a:extLst>
              <a:ext uri="{FF2B5EF4-FFF2-40B4-BE49-F238E27FC236}">
                <a16:creationId xmlns:a16="http://schemas.microsoft.com/office/drawing/2014/main" id="{3A31DF5C-4653-4C72-8CA0-F5FF3F234A3C}"/>
              </a:ext>
            </a:extLst>
          </p:cNvPr>
          <p:cNvSpPr>
            <a:spLocks noGrp="1"/>
          </p:cNvSpPr>
          <p:nvPr>
            <p:ph idx="1"/>
          </p:nvPr>
        </p:nvSpPr>
        <p:spPr>
          <a:xfrm>
            <a:off x="3812059" y="1958713"/>
            <a:ext cx="3698789" cy="4351338"/>
          </a:xfrm>
        </p:spPr>
        <p:txBody>
          <a:bodyPr>
            <a:normAutofit/>
          </a:bodyPr>
          <a:lstStyle/>
          <a:p>
            <a:r>
              <a:rPr lang="es-CO" sz="2000" b="1" dirty="0"/>
              <a:t>Habilidades</a:t>
            </a:r>
          </a:p>
          <a:p>
            <a:r>
              <a:rPr lang="es-CO" sz="2000" dirty="0"/>
              <a:t>Programación</a:t>
            </a:r>
          </a:p>
          <a:p>
            <a:r>
              <a:rPr lang="es-CO" sz="2000" dirty="0"/>
              <a:t>Análisis de datos</a:t>
            </a:r>
          </a:p>
          <a:p>
            <a:r>
              <a:rPr lang="es-CO" sz="2000" dirty="0"/>
              <a:t>Modelado de datos</a:t>
            </a:r>
          </a:p>
          <a:p>
            <a:r>
              <a:rPr lang="es-CO" sz="2000" dirty="0"/>
              <a:t>Desarrollo de reportes</a:t>
            </a:r>
          </a:p>
          <a:p>
            <a:r>
              <a:rPr lang="es-CO" sz="2000" dirty="0"/>
              <a:t>Estadística Básica</a:t>
            </a:r>
          </a:p>
          <a:p>
            <a:r>
              <a:rPr lang="es-CO" sz="2000" dirty="0"/>
              <a:t>Análisis del negocio &amp; Estrategia</a:t>
            </a:r>
          </a:p>
          <a:p>
            <a:r>
              <a:rPr lang="es-CO" sz="2000" dirty="0"/>
              <a:t>Presentación oral</a:t>
            </a:r>
          </a:p>
        </p:txBody>
      </p:sp>
      <p:sp>
        <p:nvSpPr>
          <p:cNvPr id="4" name="Rectángulo 3">
            <a:extLst>
              <a:ext uri="{FF2B5EF4-FFF2-40B4-BE49-F238E27FC236}">
                <a16:creationId xmlns:a16="http://schemas.microsoft.com/office/drawing/2014/main" id="{DCA0F0F5-3892-44EC-808B-073ADD4E2D1D}"/>
              </a:ext>
            </a:extLst>
          </p:cNvPr>
          <p:cNvSpPr/>
          <p:nvPr/>
        </p:nvSpPr>
        <p:spPr>
          <a:xfrm>
            <a:off x="7945395" y="1958713"/>
            <a:ext cx="4246605" cy="2246769"/>
          </a:xfrm>
          <a:prstGeom prst="rect">
            <a:avLst/>
          </a:prstGeom>
        </p:spPr>
        <p:txBody>
          <a:bodyPr wrap="square">
            <a:spAutoFit/>
          </a:bodyPr>
          <a:lstStyle/>
          <a:p>
            <a:r>
              <a:rPr lang="es-CO" sz="2000" b="1" dirty="0"/>
              <a:t>Foco</a:t>
            </a:r>
            <a:endParaRPr lang="es-CO" sz="2000" dirty="0"/>
          </a:p>
          <a:p>
            <a:pPr marL="457200" indent="-457200">
              <a:buFont typeface="Arial" panose="020B0604020202020204" pitchFamily="34" charset="0"/>
              <a:buChar char="•"/>
            </a:pPr>
            <a:r>
              <a:rPr lang="es-CO" sz="2000" dirty="0"/>
              <a:t>Suministro de información y reporte</a:t>
            </a:r>
          </a:p>
          <a:p>
            <a:pPr marL="457200" indent="-457200">
              <a:buFont typeface="Arial" panose="020B0604020202020204" pitchFamily="34" charset="0"/>
              <a:buChar char="•"/>
            </a:pPr>
            <a:r>
              <a:rPr lang="es-CO" sz="2000" dirty="0"/>
              <a:t>Visualización de datos</a:t>
            </a:r>
          </a:p>
          <a:p>
            <a:pPr marL="457200" indent="-457200">
              <a:buFont typeface="Arial" panose="020B0604020202020204" pitchFamily="34" charset="0"/>
              <a:buChar char="•"/>
            </a:pPr>
            <a:r>
              <a:rPr lang="es-CO" sz="2000" dirty="0"/>
              <a:t>Estadísticos descriptivos</a:t>
            </a:r>
          </a:p>
          <a:p>
            <a:pPr marL="457200" indent="-457200">
              <a:buFont typeface="Arial" panose="020B0604020202020204" pitchFamily="34" charset="0"/>
              <a:buChar char="•"/>
            </a:pPr>
            <a:r>
              <a:rPr lang="es-CO" sz="2000" dirty="0"/>
              <a:t>Integración de datos y</a:t>
            </a:r>
          </a:p>
          <a:p>
            <a:pPr marL="457200" indent="-457200">
              <a:buFont typeface="Arial" panose="020B0604020202020204" pitchFamily="34" charset="0"/>
              <a:buChar char="•"/>
            </a:pPr>
            <a:r>
              <a:rPr lang="es-CO" sz="2000" dirty="0"/>
              <a:t>consolidación</a:t>
            </a:r>
          </a:p>
        </p:txBody>
      </p:sp>
      <p:sp>
        <p:nvSpPr>
          <p:cNvPr id="5" name="Rectángulo 4">
            <a:extLst>
              <a:ext uri="{FF2B5EF4-FFF2-40B4-BE49-F238E27FC236}">
                <a16:creationId xmlns:a16="http://schemas.microsoft.com/office/drawing/2014/main" id="{3710179C-29B4-4D42-9E74-09A7515D744F}"/>
              </a:ext>
            </a:extLst>
          </p:cNvPr>
          <p:cNvSpPr/>
          <p:nvPr/>
        </p:nvSpPr>
        <p:spPr>
          <a:xfrm>
            <a:off x="1054443" y="1958713"/>
            <a:ext cx="6096000" cy="1631216"/>
          </a:xfrm>
          <a:prstGeom prst="rect">
            <a:avLst/>
          </a:prstGeom>
        </p:spPr>
        <p:txBody>
          <a:bodyPr>
            <a:spAutoFit/>
          </a:bodyPr>
          <a:lstStyle/>
          <a:p>
            <a:r>
              <a:rPr lang="es-CO" sz="2000" b="1" dirty="0">
                <a:latin typeface="ArialNarrow"/>
              </a:rPr>
              <a:t>Tecnología</a:t>
            </a:r>
          </a:p>
          <a:p>
            <a:pPr marL="285750" indent="-285750">
              <a:buFont typeface="Arial" panose="020B0604020202020204" pitchFamily="34" charset="0"/>
              <a:buChar char="•"/>
            </a:pPr>
            <a:r>
              <a:rPr lang="es-CO" sz="2000" dirty="0">
                <a:latin typeface="ArialNarrow"/>
              </a:rPr>
              <a:t>ETL/SQL</a:t>
            </a:r>
          </a:p>
          <a:p>
            <a:pPr marL="285750" indent="-285750">
              <a:buFont typeface="Arial" panose="020B0604020202020204" pitchFamily="34" charset="0"/>
              <a:buChar char="•"/>
            </a:pPr>
            <a:r>
              <a:rPr lang="es-CO" sz="2000" dirty="0">
                <a:latin typeface="ArialNarrow"/>
              </a:rPr>
              <a:t>RDBMS</a:t>
            </a:r>
          </a:p>
          <a:p>
            <a:pPr marL="285750" indent="-285750">
              <a:buFont typeface="Arial" panose="020B0604020202020204" pitchFamily="34" charset="0"/>
              <a:buChar char="•"/>
            </a:pPr>
            <a:r>
              <a:rPr lang="es-CO" sz="2000" dirty="0">
                <a:latin typeface="ArialNarrow"/>
              </a:rPr>
              <a:t>Reportes</a:t>
            </a:r>
          </a:p>
          <a:p>
            <a:pPr marL="285750" indent="-285750">
              <a:buFont typeface="Arial" panose="020B0604020202020204" pitchFamily="34" charset="0"/>
              <a:buChar char="•"/>
            </a:pPr>
            <a:r>
              <a:rPr lang="es-CO" sz="2000" dirty="0">
                <a:latin typeface="ArialNarrow"/>
              </a:rPr>
              <a:t>Visualización</a:t>
            </a:r>
            <a:endParaRPr lang="es-CO" sz="2000" dirty="0"/>
          </a:p>
        </p:txBody>
      </p:sp>
      <p:sp>
        <p:nvSpPr>
          <p:cNvPr id="6" name="Abrir llave 5">
            <a:extLst>
              <a:ext uri="{FF2B5EF4-FFF2-40B4-BE49-F238E27FC236}">
                <a16:creationId xmlns:a16="http://schemas.microsoft.com/office/drawing/2014/main" id="{1753F1DF-392E-40FB-A92A-DFB709A8A58E}"/>
              </a:ext>
            </a:extLst>
          </p:cNvPr>
          <p:cNvSpPr/>
          <p:nvPr/>
        </p:nvSpPr>
        <p:spPr>
          <a:xfrm flipH="1">
            <a:off x="3061386" y="1758655"/>
            <a:ext cx="637404" cy="3484606"/>
          </a:xfrm>
          <a:prstGeom prst="leftBrace">
            <a:avLst>
              <a:gd name="adj1" fmla="val 110606"/>
              <a:gd name="adj2" fmla="val 3900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
        <p:nvSpPr>
          <p:cNvPr id="7" name="Abrir llave 6">
            <a:extLst>
              <a:ext uri="{FF2B5EF4-FFF2-40B4-BE49-F238E27FC236}">
                <a16:creationId xmlns:a16="http://schemas.microsoft.com/office/drawing/2014/main" id="{6663BB04-6B8B-4FA7-852A-3010BEAEE1F9}"/>
              </a:ext>
            </a:extLst>
          </p:cNvPr>
          <p:cNvSpPr/>
          <p:nvPr/>
        </p:nvSpPr>
        <p:spPr>
          <a:xfrm flipH="1">
            <a:off x="7090718" y="1758655"/>
            <a:ext cx="637404" cy="3484606"/>
          </a:xfrm>
          <a:prstGeom prst="leftBrace">
            <a:avLst>
              <a:gd name="adj1" fmla="val 110606"/>
              <a:gd name="adj2" fmla="val 39007"/>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173406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94F7E8-3820-4CC1-88A1-06CCCCF6A529}"/>
              </a:ext>
            </a:extLst>
          </p:cNvPr>
          <p:cNvSpPr>
            <a:spLocks noGrp="1"/>
          </p:cNvSpPr>
          <p:nvPr>
            <p:ph type="title"/>
          </p:nvPr>
        </p:nvSpPr>
        <p:spPr>
          <a:xfrm>
            <a:off x="1020848" y="365125"/>
            <a:ext cx="10332951" cy="1325563"/>
          </a:xfrm>
        </p:spPr>
        <p:txBody>
          <a:bodyPr>
            <a:normAutofit/>
          </a:bodyPr>
          <a:lstStyle/>
          <a:p>
            <a:r>
              <a:rPr lang="en-US" sz="3600" dirty="0"/>
              <a:t>The Top Ten Programming Languages</a:t>
            </a:r>
            <a:br>
              <a:rPr lang="en-US" sz="3600" dirty="0"/>
            </a:br>
            <a:r>
              <a:rPr lang="en-US" sz="3600" dirty="0"/>
              <a:t>(IEEE Spectrum)</a:t>
            </a:r>
            <a:endParaRPr lang="es-CO" sz="3600" dirty="0"/>
          </a:p>
        </p:txBody>
      </p:sp>
      <p:pic>
        <p:nvPicPr>
          <p:cNvPr id="1026" name="Picture 2" descr="screenshot of the the top ten list from the app">
            <a:extLst>
              <a:ext uri="{FF2B5EF4-FFF2-40B4-BE49-F238E27FC236}">
                <a16:creationId xmlns:a16="http://schemas.microsoft.com/office/drawing/2014/main" id="{6A2042B8-E415-47B9-B08F-DCBE0988B0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44142" y="1561335"/>
            <a:ext cx="2672795" cy="355872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4A2443FB-7B73-4167-8D24-AE428E7756DA}"/>
              </a:ext>
            </a:extLst>
          </p:cNvPr>
          <p:cNvPicPr>
            <a:picLocks noChangeAspect="1"/>
          </p:cNvPicPr>
          <p:nvPr/>
        </p:nvPicPr>
        <p:blipFill>
          <a:blip r:embed="rId3"/>
          <a:stretch>
            <a:fillRect/>
          </a:stretch>
        </p:blipFill>
        <p:spPr>
          <a:xfrm>
            <a:off x="9285611" y="5838825"/>
            <a:ext cx="2380425" cy="905018"/>
          </a:xfrm>
          <a:prstGeom prst="rect">
            <a:avLst/>
          </a:prstGeom>
        </p:spPr>
      </p:pic>
      <p:pic>
        <p:nvPicPr>
          <p:cNvPr id="5" name="Imagen 4">
            <a:extLst>
              <a:ext uri="{FF2B5EF4-FFF2-40B4-BE49-F238E27FC236}">
                <a16:creationId xmlns:a16="http://schemas.microsoft.com/office/drawing/2014/main" id="{B290E122-9BE4-4DF6-BBFB-F4D3E33038B9}"/>
              </a:ext>
            </a:extLst>
          </p:cNvPr>
          <p:cNvPicPr>
            <a:picLocks noChangeAspect="1"/>
          </p:cNvPicPr>
          <p:nvPr/>
        </p:nvPicPr>
        <p:blipFill rotWithShape="1">
          <a:blip r:embed="rId4"/>
          <a:srcRect r="30873"/>
          <a:stretch/>
        </p:blipFill>
        <p:spPr>
          <a:xfrm>
            <a:off x="5342659" y="2358954"/>
            <a:ext cx="2903689" cy="3063421"/>
          </a:xfrm>
          <a:prstGeom prst="rect">
            <a:avLst/>
          </a:prstGeom>
        </p:spPr>
      </p:pic>
      <p:pic>
        <p:nvPicPr>
          <p:cNvPr id="1034" name="Picture 10" descr="The 2017 Top Programming Languages - IEEE Spectrum">
            <a:extLst>
              <a:ext uri="{FF2B5EF4-FFF2-40B4-BE49-F238E27FC236}">
                <a16:creationId xmlns:a16="http://schemas.microsoft.com/office/drawing/2014/main" id="{0B9A6932-70A2-4E89-A9BE-9D97C8E847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2742"/>
          <a:stretch/>
        </p:blipFill>
        <p:spPr bwMode="auto">
          <a:xfrm>
            <a:off x="1543188" y="3743176"/>
            <a:ext cx="3022268" cy="275376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1495DC15-664D-4FE7-ABE3-04C99C066D86}"/>
              </a:ext>
            </a:extLst>
          </p:cNvPr>
          <p:cNvSpPr txBox="1"/>
          <p:nvPr/>
        </p:nvSpPr>
        <p:spPr>
          <a:xfrm>
            <a:off x="1886437" y="3278964"/>
            <a:ext cx="2181225" cy="461665"/>
          </a:xfrm>
          <a:prstGeom prst="rect">
            <a:avLst/>
          </a:prstGeom>
          <a:noFill/>
        </p:spPr>
        <p:txBody>
          <a:bodyPr wrap="square" rtlCol="0">
            <a:spAutoFit/>
          </a:bodyPr>
          <a:lstStyle/>
          <a:p>
            <a:pPr algn="ctr"/>
            <a:r>
              <a:rPr lang="es-US" sz="2400" b="1" dirty="0"/>
              <a:t>2017</a:t>
            </a:r>
            <a:endParaRPr lang="es-CO" sz="2400" b="1" dirty="0"/>
          </a:p>
        </p:txBody>
      </p:sp>
      <p:sp>
        <p:nvSpPr>
          <p:cNvPr id="13" name="CuadroTexto 12">
            <a:extLst>
              <a:ext uri="{FF2B5EF4-FFF2-40B4-BE49-F238E27FC236}">
                <a16:creationId xmlns:a16="http://schemas.microsoft.com/office/drawing/2014/main" id="{65668CE9-F924-4686-A217-763CAF1DFE9E}"/>
              </a:ext>
            </a:extLst>
          </p:cNvPr>
          <p:cNvSpPr txBox="1"/>
          <p:nvPr/>
        </p:nvSpPr>
        <p:spPr>
          <a:xfrm>
            <a:off x="5573571" y="1897289"/>
            <a:ext cx="2181225" cy="461665"/>
          </a:xfrm>
          <a:prstGeom prst="rect">
            <a:avLst/>
          </a:prstGeom>
          <a:noFill/>
        </p:spPr>
        <p:txBody>
          <a:bodyPr wrap="square" rtlCol="0">
            <a:spAutoFit/>
          </a:bodyPr>
          <a:lstStyle/>
          <a:p>
            <a:pPr algn="ctr"/>
            <a:r>
              <a:rPr lang="es-US" sz="2400" b="1" dirty="0"/>
              <a:t>2018</a:t>
            </a:r>
            <a:endParaRPr lang="es-CO" sz="2400" b="1" dirty="0"/>
          </a:p>
        </p:txBody>
      </p:sp>
      <p:sp>
        <p:nvSpPr>
          <p:cNvPr id="14" name="CuadroTexto 13">
            <a:extLst>
              <a:ext uri="{FF2B5EF4-FFF2-40B4-BE49-F238E27FC236}">
                <a16:creationId xmlns:a16="http://schemas.microsoft.com/office/drawing/2014/main" id="{D28171C3-C4EA-424C-878F-D872094B940A}"/>
              </a:ext>
            </a:extLst>
          </p:cNvPr>
          <p:cNvSpPr txBox="1"/>
          <p:nvPr/>
        </p:nvSpPr>
        <p:spPr>
          <a:xfrm>
            <a:off x="8989926" y="1059345"/>
            <a:ext cx="2181225" cy="461665"/>
          </a:xfrm>
          <a:prstGeom prst="rect">
            <a:avLst/>
          </a:prstGeom>
          <a:noFill/>
        </p:spPr>
        <p:txBody>
          <a:bodyPr wrap="square" rtlCol="0">
            <a:spAutoFit/>
          </a:bodyPr>
          <a:lstStyle/>
          <a:p>
            <a:pPr algn="ctr"/>
            <a:r>
              <a:rPr lang="es-US" sz="2400" b="1" dirty="0"/>
              <a:t>2019</a:t>
            </a:r>
            <a:endParaRPr lang="es-CO" sz="2400" b="1" dirty="0"/>
          </a:p>
        </p:txBody>
      </p:sp>
      <p:sp>
        <p:nvSpPr>
          <p:cNvPr id="8" name="Rectángulo 7">
            <a:extLst>
              <a:ext uri="{FF2B5EF4-FFF2-40B4-BE49-F238E27FC236}">
                <a16:creationId xmlns:a16="http://schemas.microsoft.com/office/drawing/2014/main" id="{AA2E73FC-D6C7-4CB0-A366-DAD496522961}"/>
              </a:ext>
            </a:extLst>
          </p:cNvPr>
          <p:cNvSpPr/>
          <p:nvPr/>
        </p:nvSpPr>
        <p:spPr>
          <a:xfrm>
            <a:off x="1020848" y="2497453"/>
            <a:ext cx="6096000" cy="646331"/>
          </a:xfrm>
          <a:prstGeom prst="rect">
            <a:avLst/>
          </a:prstGeom>
        </p:spPr>
        <p:txBody>
          <a:bodyPr>
            <a:spAutoFit/>
          </a:bodyPr>
          <a:lstStyle/>
          <a:p>
            <a:r>
              <a:rPr lang="en-US" dirty="0"/>
              <a:t>The Top Ten Programming Languages</a:t>
            </a:r>
            <a:br>
              <a:rPr lang="en-US" dirty="0"/>
            </a:br>
            <a:r>
              <a:rPr lang="es-CO" dirty="0"/>
              <a:t>(IEEE </a:t>
            </a:r>
            <a:r>
              <a:rPr lang="es-CO" dirty="0" err="1"/>
              <a:t>Spectrum</a:t>
            </a:r>
            <a:r>
              <a:rPr lang="es-CO" dirty="0"/>
              <a:t>)</a:t>
            </a:r>
          </a:p>
        </p:txBody>
      </p:sp>
    </p:spTree>
    <p:extLst>
      <p:ext uri="{BB962C8B-B14F-4D97-AF65-F5344CB8AC3E}">
        <p14:creationId xmlns:p14="http://schemas.microsoft.com/office/powerpoint/2010/main" val="26729124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263337-13E0-4491-8606-014CC63FBA3E}"/>
              </a:ext>
            </a:extLst>
          </p:cNvPr>
          <p:cNvSpPr>
            <a:spLocks noGrp="1"/>
          </p:cNvSpPr>
          <p:nvPr>
            <p:ph type="title"/>
          </p:nvPr>
        </p:nvSpPr>
        <p:spPr>
          <a:xfrm>
            <a:off x="988540" y="274638"/>
            <a:ext cx="10593859" cy="1143000"/>
          </a:xfrm>
        </p:spPr>
        <p:txBody>
          <a:bodyPr/>
          <a:lstStyle/>
          <a:p>
            <a:r>
              <a:rPr lang="es-US" dirty="0"/>
              <a:t>Empleos más demandados</a:t>
            </a:r>
            <a:endParaRPr lang="es-CO" dirty="0"/>
          </a:p>
        </p:txBody>
      </p:sp>
      <p:pic>
        <p:nvPicPr>
          <p:cNvPr id="2050" name="Picture 2">
            <a:extLst>
              <a:ext uri="{FF2B5EF4-FFF2-40B4-BE49-F238E27FC236}">
                <a16:creationId xmlns:a16="http://schemas.microsoft.com/office/drawing/2014/main" id="{A9A3AF46-2C56-4C73-AB17-A36E7DD424D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9880" r="48567" b="46094"/>
          <a:stretch/>
        </p:blipFill>
        <p:spPr bwMode="auto">
          <a:xfrm>
            <a:off x="1466850" y="1828801"/>
            <a:ext cx="3419475" cy="447675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AC610DD-FC6C-4656-8ED0-9CAE9C65025B}"/>
              </a:ext>
            </a:extLst>
          </p:cNvPr>
          <p:cNvSpPr txBox="1"/>
          <p:nvPr/>
        </p:nvSpPr>
        <p:spPr>
          <a:xfrm>
            <a:off x="1762125" y="6492875"/>
            <a:ext cx="2314575" cy="369332"/>
          </a:xfrm>
          <a:prstGeom prst="rect">
            <a:avLst/>
          </a:prstGeom>
          <a:noFill/>
        </p:spPr>
        <p:txBody>
          <a:bodyPr wrap="square" rtlCol="0">
            <a:spAutoFit/>
          </a:bodyPr>
          <a:lstStyle/>
          <a:p>
            <a:r>
              <a:rPr lang="es-US" dirty="0"/>
              <a:t>El país - España</a:t>
            </a:r>
            <a:endParaRPr lang="es-CO" dirty="0"/>
          </a:p>
        </p:txBody>
      </p:sp>
      <p:pic>
        <p:nvPicPr>
          <p:cNvPr id="2052" name="Picture 4" descr="R Archivos - Deusto Data">
            <a:extLst>
              <a:ext uri="{FF2B5EF4-FFF2-40B4-BE49-F238E27FC236}">
                <a16:creationId xmlns:a16="http://schemas.microsoft.com/office/drawing/2014/main" id="{087F9C70-71BB-493E-9FC2-B26FA33DE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7141" y="2066924"/>
            <a:ext cx="5550972" cy="3590925"/>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E4269369-250D-48EB-BAF4-F7846EA78789}"/>
              </a:ext>
            </a:extLst>
          </p:cNvPr>
          <p:cNvSpPr txBox="1"/>
          <p:nvPr/>
        </p:nvSpPr>
        <p:spPr>
          <a:xfrm>
            <a:off x="7943850" y="5889110"/>
            <a:ext cx="2314575" cy="369332"/>
          </a:xfrm>
          <a:prstGeom prst="rect">
            <a:avLst/>
          </a:prstGeom>
          <a:noFill/>
        </p:spPr>
        <p:txBody>
          <a:bodyPr wrap="square" rtlCol="0">
            <a:spAutoFit/>
          </a:bodyPr>
          <a:lstStyle/>
          <a:p>
            <a:r>
              <a:rPr lang="es-US" dirty="0"/>
              <a:t>5 Días- España</a:t>
            </a:r>
            <a:endParaRPr lang="es-CO" dirty="0"/>
          </a:p>
        </p:txBody>
      </p:sp>
    </p:spTree>
    <p:extLst>
      <p:ext uri="{BB962C8B-B14F-4D97-AF65-F5344CB8AC3E}">
        <p14:creationId xmlns:p14="http://schemas.microsoft.com/office/powerpoint/2010/main" val="3682347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72A832-288E-4FB5-9C50-5F29F5A7EF2B}"/>
              </a:ext>
            </a:extLst>
          </p:cNvPr>
          <p:cNvSpPr>
            <a:spLocks noGrp="1"/>
          </p:cNvSpPr>
          <p:nvPr>
            <p:ph type="title"/>
          </p:nvPr>
        </p:nvSpPr>
        <p:spPr>
          <a:xfrm>
            <a:off x="943236" y="274638"/>
            <a:ext cx="10972800" cy="1143000"/>
          </a:xfrm>
        </p:spPr>
        <p:txBody>
          <a:bodyPr/>
          <a:lstStyle/>
          <a:p>
            <a:r>
              <a:rPr lang="es-US" dirty="0"/>
              <a:t>Antecedentes</a:t>
            </a:r>
            <a:endParaRPr lang="es-CO" dirty="0"/>
          </a:p>
        </p:txBody>
      </p:sp>
      <p:sp>
        <p:nvSpPr>
          <p:cNvPr id="3" name="Marcador de contenido 2">
            <a:extLst>
              <a:ext uri="{FF2B5EF4-FFF2-40B4-BE49-F238E27FC236}">
                <a16:creationId xmlns:a16="http://schemas.microsoft.com/office/drawing/2014/main" id="{B93DF06E-2C08-47E1-8EAA-22E0D89461A3}"/>
              </a:ext>
            </a:extLst>
          </p:cNvPr>
          <p:cNvSpPr>
            <a:spLocks noGrp="1"/>
          </p:cNvSpPr>
          <p:nvPr>
            <p:ph idx="1"/>
          </p:nvPr>
        </p:nvSpPr>
        <p:spPr>
          <a:xfrm>
            <a:off x="1005016" y="1661985"/>
            <a:ext cx="10972800" cy="4525963"/>
          </a:xfrm>
        </p:spPr>
        <p:txBody>
          <a:bodyPr/>
          <a:lstStyle/>
          <a:p>
            <a:r>
              <a:rPr lang="es-CO" dirty="0"/>
              <a:t>Los antiguos egipcios aplicaron datos del censo para aumentar la eficiencia en la recaudación de impuestos y predijeron con precisión la inundación del río Nilo todos los años. Desde entonces, las personas que trabajan en ciencia de datos han creado un campo único y distinto para el trabajo que realizan. Este campo es la ciencia de datos y en este curso, conocerás a algunos profesionales de la ciencia de datos que manejan grandes cantidad de datos (Big Data) y obtendrás una visión general de lo que es hoy la ciencia de datos.</a:t>
            </a:r>
          </a:p>
        </p:txBody>
      </p:sp>
    </p:spTree>
    <p:extLst>
      <p:ext uri="{BB962C8B-B14F-4D97-AF65-F5344CB8AC3E}">
        <p14:creationId xmlns:p14="http://schemas.microsoft.com/office/powerpoint/2010/main" val="1679483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C01283-5698-46E1-A85D-3EA42ED32B52}"/>
              </a:ext>
            </a:extLst>
          </p:cNvPr>
          <p:cNvSpPr>
            <a:spLocks noGrp="1"/>
          </p:cNvSpPr>
          <p:nvPr>
            <p:ph type="title"/>
          </p:nvPr>
        </p:nvSpPr>
        <p:spPr>
          <a:xfrm>
            <a:off x="963826" y="274638"/>
            <a:ext cx="10618573" cy="1143000"/>
          </a:xfrm>
        </p:spPr>
        <p:txBody>
          <a:bodyPr/>
          <a:lstStyle/>
          <a:p>
            <a:r>
              <a:rPr lang="es-US" dirty="0"/>
              <a:t>Antecedentes</a:t>
            </a:r>
            <a:endParaRPr lang="es-CO" dirty="0"/>
          </a:p>
        </p:txBody>
      </p:sp>
      <p:sp>
        <p:nvSpPr>
          <p:cNvPr id="3" name="Marcador de contenido 2">
            <a:extLst>
              <a:ext uri="{FF2B5EF4-FFF2-40B4-BE49-F238E27FC236}">
                <a16:creationId xmlns:a16="http://schemas.microsoft.com/office/drawing/2014/main" id="{BB10319E-54F9-4FB0-8489-517E89BC1844}"/>
              </a:ext>
            </a:extLst>
          </p:cNvPr>
          <p:cNvSpPr>
            <a:spLocks noGrp="1"/>
          </p:cNvSpPr>
          <p:nvPr>
            <p:ph idx="1"/>
          </p:nvPr>
        </p:nvSpPr>
        <p:spPr>
          <a:xfrm>
            <a:off x="963826" y="1600202"/>
            <a:ext cx="10618574" cy="2687594"/>
          </a:xfrm>
        </p:spPr>
        <p:txBody>
          <a:bodyPr/>
          <a:lstStyle/>
          <a:p>
            <a:r>
              <a:rPr lang="es-CO" dirty="0"/>
              <a:t>Se calcula que </a:t>
            </a:r>
            <a:r>
              <a:rPr lang="es-CO" u="sng" dirty="0">
                <a:hlinkClick r:id="rId2"/>
              </a:rPr>
              <a:t>la cantidad de datos</a:t>
            </a:r>
            <a:r>
              <a:rPr lang="es-CO" dirty="0"/>
              <a:t> que había en el mundo a principios de este 2020 era de aproximadamente 44 </a:t>
            </a:r>
            <a:r>
              <a:rPr lang="es-CO" dirty="0" err="1"/>
              <a:t>zettabytes</a:t>
            </a:r>
            <a:r>
              <a:rPr lang="es-CO" dirty="0"/>
              <a:t>. Es decir, que el número de bytes en el universo digital era 40 veces mayor que el número de estrellas en el universo observable.</a:t>
            </a:r>
          </a:p>
        </p:txBody>
      </p:sp>
      <p:pic>
        <p:nvPicPr>
          <p:cNvPr id="1026" name="Picture 2" descr="Picture">
            <a:extLst>
              <a:ext uri="{FF2B5EF4-FFF2-40B4-BE49-F238E27FC236}">
                <a16:creationId xmlns:a16="http://schemas.microsoft.com/office/drawing/2014/main" id="{D6177641-A858-4B46-BCD1-DBA48CB63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335" y="3986210"/>
            <a:ext cx="44196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71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68C12B-0BEC-49DA-B3D0-0F0414DE68F0}"/>
              </a:ext>
            </a:extLst>
          </p:cNvPr>
          <p:cNvSpPr>
            <a:spLocks noGrp="1"/>
          </p:cNvSpPr>
          <p:nvPr>
            <p:ph type="title"/>
          </p:nvPr>
        </p:nvSpPr>
        <p:spPr>
          <a:xfrm>
            <a:off x="951468" y="274638"/>
            <a:ext cx="10630931" cy="1143000"/>
          </a:xfrm>
        </p:spPr>
        <p:txBody>
          <a:bodyPr/>
          <a:lstStyle/>
          <a:p>
            <a:r>
              <a:rPr lang="es-US" dirty="0"/>
              <a:t>Big Data</a:t>
            </a:r>
            <a:endParaRPr lang="es-CO" dirty="0"/>
          </a:p>
        </p:txBody>
      </p:sp>
      <p:sp>
        <p:nvSpPr>
          <p:cNvPr id="3" name="Marcador de contenido 2">
            <a:extLst>
              <a:ext uri="{FF2B5EF4-FFF2-40B4-BE49-F238E27FC236}">
                <a16:creationId xmlns:a16="http://schemas.microsoft.com/office/drawing/2014/main" id="{AD6AD751-1C93-4237-96C4-CEAC719D5D41}"/>
              </a:ext>
            </a:extLst>
          </p:cNvPr>
          <p:cNvSpPr>
            <a:spLocks noGrp="1"/>
          </p:cNvSpPr>
          <p:nvPr>
            <p:ph idx="1"/>
          </p:nvPr>
        </p:nvSpPr>
        <p:spPr>
          <a:xfrm>
            <a:off x="951470" y="1600201"/>
            <a:ext cx="10630930" cy="4525963"/>
          </a:xfrm>
        </p:spPr>
        <p:txBody>
          <a:bodyPr>
            <a:normAutofit/>
          </a:bodyPr>
          <a:lstStyle/>
          <a:p>
            <a:r>
              <a:rPr lang="es-CO" b="1" dirty="0"/>
              <a:t>Cuando hablamos de Big Data nos referimos a conjuntos de datos o combinaciones de conjuntos de datos cuyo tamaño (volumen), complejidad (variabilidad) y velocidad de crecimiento (velocidad) dificultan su captura, gestión, procesamiento o análisis mediante tecnologías y herramientas convencionales</a:t>
            </a:r>
            <a:r>
              <a:rPr lang="es-CO" dirty="0"/>
              <a:t>, tales como bases de datos relacionales y estadísticas convencionales o paquetes de visualización, dentro del tiempo necesario para que sean útiles.</a:t>
            </a:r>
          </a:p>
          <a:p>
            <a:endParaRPr lang="es-CO" dirty="0"/>
          </a:p>
          <a:p>
            <a:endParaRPr lang="es-CO" dirty="0"/>
          </a:p>
        </p:txBody>
      </p:sp>
    </p:spTree>
    <p:extLst>
      <p:ext uri="{BB962C8B-B14F-4D97-AF65-F5344CB8AC3E}">
        <p14:creationId xmlns:p14="http://schemas.microsoft.com/office/powerpoint/2010/main" val="3405764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22379D-5EE1-486B-A84C-DC419C57C62C}"/>
              </a:ext>
            </a:extLst>
          </p:cNvPr>
          <p:cNvSpPr>
            <a:spLocks noGrp="1"/>
          </p:cNvSpPr>
          <p:nvPr>
            <p:ph type="title"/>
          </p:nvPr>
        </p:nvSpPr>
        <p:spPr>
          <a:xfrm>
            <a:off x="955591" y="274638"/>
            <a:ext cx="10972800" cy="1143000"/>
          </a:xfrm>
        </p:spPr>
        <p:txBody>
          <a:bodyPr/>
          <a:lstStyle/>
          <a:p>
            <a:r>
              <a:rPr lang="es-US" dirty="0"/>
              <a:t>¿Qué es la ciencia de datos?</a:t>
            </a:r>
            <a:endParaRPr lang="es-CO" dirty="0"/>
          </a:p>
        </p:txBody>
      </p:sp>
      <p:sp>
        <p:nvSpPr>
          <p:cNvPr id="3" name="Marcador de contenido 2">
            <a:extLst>
              <a:ext uri="{FF2B5EF4-FFF2-40B4-BE49-F238E27FC236}">
                <a16:creationId xmlns:a16="http://schemas.microsoft.com/office/drawing/2014/main" id="{DF327927-36C2-409C-9EEA-2D587B996CDA}"/>
              </a:ext>
            </a:extLst>
          </p:cNvPr>
          <p:cNvSpPr>
            <a:spLocks noGrp="1"/>
          </p:cNvSpPr>
          <p:nvPr>
            <p:ph idx="1"/>
          </p:nvPr>
        </p:nvSpPr>
        <p:spPr>
          <a:xfrm>
            <a:off x="955591" y="1600201"/>
            <a:ext cx="10972800" cy="4525963"/>
          </a:xfrm>
        </p:spPr>
        <p:txBody>
          <a:bodyPr/>
          <a:lstStyle/>
          <a:p>
            <a:r>
              <a:rPr lang="es-CO" dirty="0"/>
              <a:t>Una definición típica es que la ciencia de datos es el campo que vincula la estadística y la programación en entornos aplicados. </a:t>
            </a:r>
          </a:p>
          <a:p>
            <a:r>
              <a:rPr lang="es-CO" dirty="0"/>
              <a:t>La ciencia de datos se encarga del análisis de datos, lo cual incluye todo tipo de datos, y todo lo que puedas utilizar para obtener información y los pasos a seguir a partir de tus datos.</a:t>
            </a:r>
          </a:p>
        </p:txBody>
      </p:sp>
    </p:spTree>
    <p:extLst>
      <p:ext uri="{BB962C8B-B14F-4D97-AF65-F5344CB8AC3E}">
        <p14:creationId xmlns:p14="http://schemas.microsoft.com/office/powerpoint/2010/main" val="1692606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96B7C3-866D-4101-9DF9-96EF9914FB1F}"/>
              </a:ext>
            </a:extLst>
          </p:cNvPr>
          <p:cNvSpPr>
            <a:spLocks noGrp="1"/>
          </p:cNvSpPr>
          <p:nvPr>
            <p:ph type="title"/>
          </p:nvPr>
        </p:nvSpPr>
        <p:spPr>
          <a:xfrm>
            <a:off x="951470" y="274638"/>
            <a:ext cx="10630930" cy="1143000"/>
          </a:xfrm>
        </p:spPr>
        <p:txBody>
          <a:bodyPr/>
          <a:lstStyle/>
          <a:p>
            <a:r>
              <a:rPr lang="es-US" dirty="0"/>
              <a:t>Ciencia de datos</a:t>
            </a:r>
            <a:endParaRPr lang="es-CO" dirty="0"/>
          </a:p>
        </p:txBody>
      </p:sp>
      <p:pic>
        <p:nvPicPr>
          <p:cNvPr id="5" name="Marcador de contenido 4">
            <a:extLst>
              <a:ext uri="{FF2B5EF4-FFF2-40B4-BE49-F238E27FC236}">
                <a16:creationId xmlns:a16="http://schemas.microsoft.com/office/drawing/2014/main" id="{5C0A9100-850B-42A0-8B41-650CAAE21EE8}"/>
              </a:ext>
            </a:extLst>
          </p:cNvPr>
          <p:cNvPicPr>
            <a:picLocks noGrp="1" noChangeAspect="1"/>
          </p:cNvPicPr>
          <p:nvPr>
            <p:ph idx="1"/>
          </p:nvPr>
        </p:nvPicPr>
        <p:blipFill rotWithShape="1">
          <a:blip r:embed="rId3"/>
          <a:srcRect l="63571" t="32080" r="15461" b="38980"/>
          <a:stretch/>
        </p:blipFill>
        <p:spPr>
          <a:xfrm>
            <a:off x="3319849" y="1417638"/>
            <a:ext cx="5552302" cy="4904532"/>
          </a:xfrm>
          <a:prstGeom prst="rect">
            <a:avLst/>
          </a:prstGeom>
        </p:spPr>
      </p:pic>
    </p:spTree>
    <p:extLst>
      <p:ext uri="{BB962C8B-B14F-4D97-AF65-F5344CB8AC3E}">
        <p14:creationId xmlns:p14="http://schemas.microsoft.com/office/powerpoint/2010/main" val="3450963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182A71-0E9D-4A31-A57D-0D773EEB6844}"/>
              </a:ext>
            </a:extLst>
          </p:cNvPr>
          <p:cNvSpPr>
            <a:spLocks noGrp="1"/>
          </p:cNvSpPr>
          <p:nvPr>
            <p:ph type="title"/>
          </p:nvPr>
        </p:nvSpPr>
        <p:spPr>
          <a:xfrm>
            <a:off x="648929" y="629266"/>
            <a:ext cx="3505495" cy="1622321"/>
          </a:xfrm>
        </p:spPr>
        <p:txBody>
          <a:bodyPr>
            <a:normAutofit/>
          </a:bodyPr>
          <a:lstStyle/>
          <a:p>
            <a:pPr>
              <a:lnSpc>
                <a:spcPct val="90000"/>
              </a:lnSpc>
            </a:pPr>
            <a:r>
              <a:rPr lang="es-CO" sz="3400" dirty="0"/>
              <a:t>Las competencias creativas de programación</a:t>
            </a:r>
          </a:p>
        </p:txBody>
      </p:sp>
      <p:sp>
        <p:nvSpPr>
          <p:cNvPr id="3" name="Marcador de contenido 2">
            <a:extLst>
              <a:ext uri="{FF2B5EF4-FFF2-40B4-BE49-F238E27FC236}">
                <a16:creationId xmlns:a16="http://schemas.microsoft.com/office/drawing/2014/main" id="{0AC96AD9-7170-4E71-A3AD-D08D24EAFFF2}"/>
              </a:ext>
            </a:extLst>
          </p:cNvPr>
          <p:cNvSpPr>
            <a:spLocks noGrp="1"/>
          </p:cNvSpPr>
          <p:nvPr>
            <p:ph idx="1"/>
          </p:nvPr>
        </p:nvSpPr>
        <p:spPr>
          <a:xfrm>
            <a:off x="648931" y="2438400"/>
            <a:ext cx="3505494" cy="3785419"/>
          </a:xfrm>
        </p:spPr>
        <p:txBody>
          <a:bodyPr>
            <a:normAutofit/>
          </a:bodyPr>
          <a:lstStyle/>
          <a:p>
            <a:r>
              <a:rPr lang="es-CO" sz="2000" dirty="0"/>
              <a:t>Recopilar y preparar datos</a:t>
            </a:r>
          </a:p>
          <a:p>
            <a:endParaRPr lang="es-CO" sz="2000" dirty="0"/>
          </a:p>
          <a:p>
            <a:r>
              <a:rPr lang="es-CO" sz="2000" dirty="0"/>
              <a:t>Formatos inusuales</a:t>
            </a:r>
          </a:p>
          <a:p>
            <a:endParaRPr lang="es-CO" sz="2000" dirty="0"/>
          </a:p>
          <a:p>
            <a:r>
              <a:rPr lang="es-CO" sz="2000" dirty="0"/>
              <a:t>Creatividad necesaria</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ig Data: Selección, gestion y presentación de las fuentes de ...">
            <a:extLst>
              <a:ext uri="{FF2B5EF4-FFF2-40B4-BE49-F238E27FC236}">
                <a16:creationId xmlns:a16="http://schemas.microsoft.com/office/drawing/2014/main" id="{0078BC1F-9E24-4885-9DF7-5143C7FB5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048" t="10184" r="11739" b="34445"/>
          <a:stretch/>
        </p:blipFill>
        <p:spPr bwMode="auto">
          <a:xfrm>
            <a:off x="5405862" y="1416982"/>
            <a:ext cx="6019331" cy="40207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68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A91C8A-FB71-4FA6-894B-AB6A8ECDF0B0}"/>
              </a:ext>
            </a:extLst>
          </p:cNvPr>
          <p:cNvSpPr>
            <a:spLocks noGrp="1"/>
          </p:cNvSpPr>
          <p:nvPr>
            <p:ph type="title"/>
          </p:nvPr>
        </p:nvSpPr>
        <p:spPr>
          <a:xfrm>
            <a:off x="612648" y="1078992"/>
            <a:ext cx="6268770" cy="1536192"/>
          </a:xfrm>
        </p:spPr>
        <p:txBody>
          <a:bodyPr anchor="b">
            <a:normAutofit fontScale="90000"/>
          </a:bodyPr>
          <a:lstStyle/>
          <a:p>
            <a:r>
              <a:rPr lang="es-CO" sz="5200"/>
              <a:t>Matemáticas y estadística</a:t>
            </a:r>
          </a:p>
        </p:txBody>
      </p:sp>
      <p:sp>
        <p:nvSpPr>
          <p:cNvPr id="3" name="Marcador de contenido 2">
            <a:extLst>
              <a:ext uri="{FF2B5EF4-FFF2-40B4-BE49-F238E27FC236}">
                <a16:creationId xmlns:a16="http://schemas.microsoft.com/office/drawing/2014/main" id="{1287B359-33E5-43C7-BFEA-A41E5A9B1EBC}"/>
              </a:ext>
            </a:extLst>
          </p:cNvPr>
          <p:cNvSpPr>
            <a:spLocks noGrp="1"/>
          </p:cNvSpPr>
          <p:nvPr>
            <p:ph idx="1"/>
          </p:nvPr>
        </p:nvSpPr>
        <p:spPr>
          <a:xfrm>
            <a:off x="615458" y="3355848"/>
            <a:ext cx="6268770" cy="2825496"/>
          </a:xfrm>
        </p:spPr>
        <p:txBody>
          <a:bodyPr>
            <a:normAutofit/>
          </a:bodyPr>
          <a:lstStyle/>
          <a:p>
            <a:r>
              <a:rPr lang="es-US" sz="2200"/>
              <a:t>Elegir procedimientos útiles</a:t>
            </a:r>
          </a:p>
          <a:p>
            <a:endParaRPr lang="es-US" sz="2200"/>
          </a:p>
          <a:p>
            <a:r>
              <a:rPr lang="es-US" sz="2200"/>
              <a:t>Diagnosticar problemas</a:t>
            </a:r>
          </a:p>
          <a:p>
            <a:endParaRPr lang="es-US" sz="2200"/>
          </a:p>
          <a:p>
            <a:r>
              <a:rPr lang="es-US" sz="2200"/>
              <a:t>Desarrollar y mejorar procedimientos</a:t>
            </a:r>
            <a:endParaRPr lang="es-CO" sz="2200"/>
          </a:p>
        </p:txBody>
      </p:sp>
      <p:pic>
        <p:nvPicPr>
          <p:cNvPr id="4104" name="Picture 8" descr="Teenageer Boy, De Pie Cerca De La Pizarra Y Tener Problemas Con ...">
            <a:extLst>
              <a:ext uri="{FF2B5EF4-FFF2-40B4-BE49-F238E27FC236}">
                <a16:creationId xmlns:a16="http://schemas.microsoft.com/office/drawing/2014/main" id="{0253BFA3-BDBA-4ADC-B77E-3BE02ABCF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6"/>
          <a:stretch/>
        </p:blipFill>
        <p:spPr bwMode="auto">
          <a:xfrm>
            <a:off x="7684006" y="10"/>
            <a:ext cx="4507993"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66690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El Montón de Cucho: Charla entre la razón y el corazón...">
            <a:extLst>
              <a:ext uri="{FF2B5EF4-FFF2-40B4-BE49-F238E27FC236}">
                <a16:creationId xmlns:a16="http://schemas.microsoft.com/office/drawing/2014/main" id="{EC532B5B-7B4B-4A84-A15A-D303DF2C8D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73" r="-1" b="14618"/>
          <a:stretch/>
        </p:blipFill>
        <p:spPr bwMode="auto">
          <a:xfrm flipH="1">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5A244CF-464C-446C-917C-5B84B29F28AB}"/>
              </a:ext>
            </a:extLst>
          </p:cNvPr>
          <p:cNvSpPr>
            <a:spLocks noGrp="1"/>
          </p:cNvSpPr>
          <p:nvPr>
            <p:ph type="title"/>
          </p:nvPr>
        </p:nvSpPr>
        <p:spPr>
          <a:xfrm>
            <a:off x="371094" y="1161288"/>
            <a:ext cx="3438144" cy="1124712"/>
          </a:xfrm>
        </p:spPr>
        <p:txBody>
          <a:bodyPr anchor="b">
            <a:normAutofit/>
          </a:bodyPr>
          <a:lstStyle/>
          <a:p>
            <a:r>
              <a:rPr lang="es-US" sz="2800"/>
              <a:t>Experiencia acumulada</a:t>
            </a:r>
            <a:endParaRPr lang="es-CO" sz="2800"/>
          </a:p>
        </p:txBody>
      </p:sp>
      <p:sp>
        <p:nvSpPr>
          <p:cNvPr id="3" name="Marcador de contenido 2">
            <a:extLst>
              <a:ext uri="{FF2B5EF4-FFF2-40B4-BE49-F238E27FC236}">
                <a16:creationId xmlns:a16="http://schemas.microsoft.com/office/drawing/2014/main" id="{04CCC69A-AECA-4065-AA45-CFF49616ACDB}"/>
              </a:ext>
            </a:extLst>
          </p:cNvPr>
          <p:cNvSpPr>
            <a:spLocks noGrp="1"/>
          </p:cNvSpPr>
          <p:nvPr>
            <p:ph idx="1"/>
          </p:nvPr>
        </p:nvSpPr>
        <p:spPr>
          <a:xfrm>
            <a:off x="371094" y="2718054"/>
            <a:ext cx="3438906" cy="3207258"/>
          </a:xfrm>
        </p:spPr>
        <p:txBody>
          <a:bodyPr anchor="t">
            <a:normAutofit/>
          </a:bodyPr>
          <a:lstStyle/>
          <a:p>
            <a:r>
              <a:rPr lang="es-US" sz="1700" dirty="0"/>
              <a:t>Valor</a:t>
            </a:r>
          </a:p>
          <a:p>
            <a:endParaRPr lang="es-US" sz="1700" dirty="0"/>
          </a:p>
          <a:p>
            <a:r>
              <a:rPr lang="es-US" sz="1700" dirty="0"/>
              <a:t>Metas</a:t>
            </a:r>
          </a:p>
          <a:p>
            <a:endParaRPr lang="es-US" sz="1700" dirty="0"/>
          </a:p>
          <a:p>
            <a:r>
              <a:rPr lang="es-US" sz="1700" dirty="0"/>
              <a:t>Limitaciones</a:t>
            </a:r>
            <a:endParaRPr lang="es-CO" sz="1700" dirty="0"/>
          </a:p>
        </p:txBody>
      </p:sp>
    </p:spTree>
    <p:extLst>
      <p:ext uri="{BB962C8B-B14F-4D97-AF65-F5344CB8AC3E}">
        <p14:creationId xmlns:p14="http://schemas.microsoft.com/office/powerpoint/2010/main" val="148667846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3E02897AAABE847A920CA1B008D2E7A" ma:contentTypeVersion="8" ma:contentTypeDescription="Crear nuevo documento." ma:contentTypeScope="" ma:versionID="fba2bdd221f1f2c1710d5a388c91f1dc">
  <xsd:schema xmlns:xsd="http://www.w3.org/2001/XMLSchema" xmlns:xs="http://www.w3.org/2001/XMLSchema" xmlns:p="http://schemas.microsoft.com/office/2006/metadata/properties" xmlns:ns3="8791aa1c-fc5d-4339-a48d-ef5781607892" targetNamespace="http://schemas.microsoft.com/office/2006/metadata/properties" ma:root="true" ma:fieldsID="f3afa78ca3fa902111af92c418833c5e" ns3:_="">
    <xsd:import namespace="8791aa1c-fc5d-4339-a48d-ef5781607892"/>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91aa1c-fc5d-4339-a48d-ef57816078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MediaServiceLocation" ma:internalName="MediaServiceLocation"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E96D6C-FFD8-4911-A613-08E5918EA9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91aa1c-fc5d-4339-a48d-ef57816078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CD6542-EEAF-431E-B781-5D98A18CF7CC}">
  <ds:schemaRefs>
    <ds:schemaRef ds:uri="http://schemas.microsoft.com/sharepoint/v3/contenttype/forms"/>
  </ds:schemaRefs>
</ds:datastoreItem>
</file>

<file path=customXml/itemProps3.xml><?xml version="1.0" encoding="utf-8"?>
<ds:datastoreItem xmlns:ds="http://schemas.openxmlformats.org/officeDocument/2006/customXml" ds:itemID="{82EB3BB7-E321-4B45-AB5A-F482E9602645}">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24</TotalTime>
  <Words>1281</Words>
  <Application>Microsoft Office PowerPoint</Application>
  <PresentationFormat>Panorámica</PresentationFormat>
  <Paragraphs>89</Paragraphs>
  <Slides>14</Slides>
  <Notes>6</Notes>
  <HiddenSlides>1</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ArialNarrow</vt:lpstr>
      <vt:lpstr>Calibri</vt:lpstr>
      <vt:lpstr>Tema de Office</vt:lpstr>
      <vt:lpstr> Introducción a la ciencia de los datos con Python</vt:lpstr>
      <vt:lpstr>Antecedentes</vt:lpstr>
      <vt:lpstr>Antecedentes</vt:lpstr>
      <vt:lpstr>Big Data</vt:lpstr>
      <vt:lpstr>¿Qué es la ciencia de datos?</vt:lpstr>
      <vt:lpstr>Ciencia de datos</vt:lpstr>
      <vt:lpstr>Las competencias creativas de programación</vt:lpstr>
      <vt:lpstr>Matemáticas y estadística</vt:lpstr>
      <vt:lpstr>Experiencia acumulada</vt:lpstr>
      <vt:lpstr>Áreas de intersección de la  ciencia de datos</vt:lpstr>
      <vt:lpstr>Data Scientist</vt:lpstr>
      <vt:lpstr>Inteligencia de Negocios</vt:lpstr>
      <vt:lpstr>The Top Ten Programming Languages (IEEE Spectrum)</vt:lpstr>
      <vt:lpstr>Empleos más demandados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Introducción a la ciencia de los datos con Python</dc:title>
  <dc:creator>Dubadier Najar Moreno</dc:creator>
  <cp:lastModifiedBy>Dubadier Najar Moreno</cp:lastModifiedBy>
  <cp:revision>1</cp:revision>
  <dcterms:created xsi:type="dcterms:W3CDTF">2020-06-25T22:25:14Z</dcterms:created>
  <dcterms:modified xsi:type="dcterms:W3CDTF">2020-06-25T22:49:49Z</dcterms:modified>
</cp:coreProperties>
</file>